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72" r:id="rId3"/>
    <p:sldId id="257" r:id="rId4"/>
    <p:sldId id="258" r:id="rId5"/>
    <p:sldId id="259" r:id="rId6"/>
    <p:sldId id="260" r:id="rId7"/>
    <p:sldId id="261" r:id="rId8"/>
    <p:sldId id="264" r:id="rId9"/>
    <p:sldId id="268" r:id="rId10"/>
    <p:sldId id="262" r:id="rId11"/>
    <p:sldId id="274" r:id="rId12"/>
    <p:sldId id="275" r:id="rId13"/>
    <p:sldId id="263"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BB9B06-C0C4-48F3-8FD4-A22ECAB292A4}" v="6" dt="2022-05-30T06:22:09.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yab Khan" userId="fa3ecef8de7ae9b0" providerId="LiveId" clId="{E3A0A3C9-8C4D-4246-A67E-E38CF126083E}"/>
    <pc:docChg chg="undo custSel addSld delSld modSld sldOrd">
      <pc:chgData name="Soyab Khan" userId="fa3ecef8de7ae9b0" providerId="LiveId" clId="{E3A0A3C9-8C4D-4246-A67E-E38CF126083E}" dt="2022-03-10T05:23:47.259" v="1290" actId="27614"/>
      <pc:docMkLst>
        <pc:docMk/>
      </pc:docMkLst>
      <pc:sldChg chg="addSp delSp modSp mod setBg delDesignElem">
        <pc:chgData name="Soyab Khan" userId="fa3ecef8de7ae9b0" providerId="LiveId" clId="{E3A0A3C9-8C4D-4246-A67E-E38CF126083E}" dt="2022-03-09T11:06:49.584" v="651" actId="26606"/>
        <pc:sldMkLst>
          <pc:docMk/>
          <pc:sldMk cId="877781007" sldId="256"/>
        </pc:sldMkLst>
        <pc:spChg chg="mod ord">
          <ac:chgData name="Soyab Khan" userId="fa3ecef8de7ae9b0" providerId="LiveId" clId="{E3A0A3C9-8C4D-4246-A67E-E38CF126083E}" dt="2022-03-09T11:06:49.584" v="651" actId="26606"/>
          <ac:spMkLst>
            <pc:docMk/>
            <pc:sldMk cId="877781007" sldId="256"/>
            <ac:spMk id="2" creationId="{B3096819-3724-4F2D-9C85-CD024EA5785E}"/>
          </ac:spMkLst>
        </pc:spChg>
        <pc:spChg chg="mod ord">
          <ac:chgData name="Soyab Khan" userId="fa3ecef8de7ae9b0" providerId="LiveId" clId="{E3A0A3C9-8C4D-4246-A67E-E38CF126083E}" dt="2022-03-09T11:06:49.584" v="651" actId="26606"/>
          <ac:spMkLst>
            <pc:docMk/>
            <pc:sldMk cId="877781007" sldId="256"/>
            <ac:spMk id="3" creationId="{30CC8BFF-0E6F-405F-AFEC-82419454C056}"/>
          </ac:spMkLst>
        </pc:spChg>
        <pc:spChg chg="del">
          <ac:chgData name="Soyab Khan" userId="fa3ecef8de7ae9b0" providerId="LiveId" clId="{E3A0A3C9-8C4D-4246-A67E-E38CF126083E}" dt="2022-03-09T10:47:08.266" v="434"/>
          <ac:spMkLst>
            <pc:docMk/>
            <pc:sldMk cId="877781007" sldId="256"/>
            <ac:spMk id="71" creationId="{2A0E4E09-FC02-4ADC-951A-3FFA90B6FE39}"/>
          </ac:spMkLst>
        </pc:spChg>
        <pc:spChg chg="del">
          <ac:chgData name="Soyab Khan" userId="fa3ecef8de7ae9b0" providerId="LiveId" clId="{E3A0A3C9-8C4D-4246-A67E-E38CF126083E}" dt="2022-03-09T10:47:08.266" v="434"/>
          <ac:spMkLst>
            <pc:docMk/>
            <pc:sldMk cId="877781007" sldId="256"/>
            <ac:spMk id="73" creationId="{14A1598B-1957-47CF-AAF4-F7A36DA0E7CB}"/>
          </ac:spMkLst>
        </pc:spChg>
        <pc:spChg chg="add del">
          <ac:chgData name="Soyab Khan" userId="fa3ecef8de7ae9b0" providerId="LiveId" clId="{E3A0A3C9-8C4D-4246-A67E-E38CF126083E}" dt="2022-03-09T11:06:49.584" v="651" actId="26606"/>
          <ac:spMkLst>
            <pc:docMk/>
            <pc:sldMk cId="877781007" sldId="256"/>
            <ac:spMk id="75" creationId="{48FE65CB-EFD8-497D-A30A-093E20EACB05}"/>
          </ac:spMkLst>
        </pc:spChg>
        <pc:spChg chg="add">
          <ac:chgData name="Soyab Khan" userId="fa3ecef8de7ae9b0" providerId="LiveId" clId="{E3A0A3C9-8C4D-4246-A67E-E38CF126083E}" dt="2022-03-09T11:06:49.584" v="651" actId="26606"/>
          <ac:spMkLst>
            <pc:docMk/>
            <pc:sldMk cId="877781007" sldId="256"/>
            <ac:spMk id="142" creationId="{6E3254AE-C4CD-426D-A6E8-7FA13B0F889C}"/>
          </ac:spMkLst>
        </pc:spChg>
        <pc:picChg chg="add del">
          <ac:chgData name="Soyab Khan" userId="fa3ecef8de7ae9b0" providerId="LiveId" clId="{E3A0A3C9-8C4D-4246-A67E-E38CF126083E}" dt="2022-03-09T11:06:49.584" v="651" actId="26606"/>
          <ac:picMkLst>
            <pc:docMk/>
            <pc:sldMk cId="877781007" sldId="256"/>
            <ac:picMk id="77" creationId="{00E374F5-52B2-4260-8B1C-54237931F069}"/>
          </ac:picMkLst>
        </pc:picChg>
        <pc:picChg chg="add">
          <ac:chgData name="Soyab Khan" userId="fa3ecef8de7ae9b0" providerId="LiveId" clId="{E3A0A3C9-8C4D-4246-A67E-E38CF126083E}" dt="2022-03-09T11:06:49.584" v="651" actId="26606"/>
          <ac:picMkLst>
            <pc:docMk/>
            <pc:sldMk cId="877781007" sldId="256"/>
            <ac:picMk id="138" creationId="{25496B42-CC46-4183-B481-887CD3E8C725}"/>
          </ac:picMkLst>
        </pc:picChg>
        <pc:picChg chg="add">
          <ac:chgData name="Soyab Khan" userId="fa3ecef8de7ae9b0" providerId="LiveId" clId="{E3A0A3C9-8C4D-4246-A67E-E38CF126083E}" dt="2022-03-09T11:06:49.584" v="651" actId="26606"/>
          <ac:picMkLst>
            <pc:docMk/>
            <pc:sldMk cId="877781007" sldId="256"/>
            <ac:picMk id="140" creationId="{765E2D7E-B7BD-404F-9F71-D6620D37B909}"/>
          </ac:picMkLst>
        </pc:picChg>
        <pc:picChg chg="add">
          <ac:chgData name="Soyab Khan" userId="fa3ecef8de7ae9b0" providerId="LiveId" clId="{E3A0A3C9-8C4D-4246-A67E-E38CF126083E}" dt="2022-03-09T11:06:49.584" v="651" actId="26606"/>
          <ac:picMkLst>
            <pc:docMk/>
            <pc:sldMk cId="877781007" sldId="256"/>
            <ac:picMk id="144" creationId="{F5C53434-A0C7-4A81-8EB0-D460DAD9BB65}"/>
          </ac:picMkLst>
        </pc:picChg>
        <pc:picChg chg="mod">
          <ac:chgData name="Soyab Khan" userId="fa3ecef8de7ae9b0" providerId="LiveId" clId="{E3A0A3C9-8C4D-4246-A67E-E38CF126083E}" dt="2022-03-09T11:06:49.584" v="651" actId="26606"/>
          <ac:picMkLst>
            <pc:docMk/>
            <pc:sldMk cId="877781007" sldId="256"/>
            <ac:picMk id="1026" creationId="{E60CDC0C-221B-466D-9873-52ED5AB99372}"/>
          </ac:picMkLst>
        </pc:picChg>
        <pc:picChg chg="add del">
          <ac:chgData name="Soyab Khan" userId="fa3ecef8de7ae9b0" providerId="LiveId" clId="{E3A0A3C9-8C4D-4246-A67E-E38CF126083E}" dt="2022-03-09T11:06:49.584" v="651" actId="26606"/>
          <ac:picMkLst>
            <pc:docMk/>
            <pc:sldMk cId="877781007" sldId="256"/>
            <ac:picMk id="1028" creationId="{25496B42-CC46-4183-B481-887CD3E8C725}"/>
          </ac:picMkLst>
        </pc:picChg>
        <pc:picChg chg="add del">
          <ac:chgData name="Soyab Khan" userId="fa3ecef8de7ae9b0" providerId="LiveId" clId="{E3A0A3C9-8C4D-4246-A67E-E38CF126083E}" dt="2022-03-09T11:06:49.584" v="651" actId="26606"/>
          <ac:picMkLst>
            <pc:docMk/>
            <pc:sldMk cId="877781007" sldId="256"/>
            <ac:picMk id="1029" creationId="{765E2D7E-B7BD-404F-9F71-D6620D37B909}"/>
          </ac:picMkLst>
        </pc:picChg>
      </pc:sldChg>
      <pc:sldChg chg="addSp delSp modSp mod setBg delDesignElem">
        <pc:chgData name="Soyab Khan" userId="fa3ecef8de7ae9b0" providerId="LiveId" clId="{E3A0A3C9-8C4D-4246-A67E-E38CF126083E}" dt="2022-03-09T11:01:45.841" v="610" actId="1076"/>
        <pc:sldMkLst>
          <pc:docMk/>
          <pc:sldMk cId="3240963415" sldId="257"/>
        </pc:sldMkLst>
        <pc:spChg chg="mod">
          <ac:chgData name="Soyab Khan" userId="fa3ecef8de7ae9b0" providerId="LiveId" clId="{E3A0A3C9-8C4D-4246-A67E-E38CF126083E}" dt="2022-03-09T10:47:22.307" v="442" actId="26606"/>
          <ac:spMkLst>
            <pc:docMk/>
            <pc:sldMk cId="3240963415" sldId="257"/>
            <ac:spMk id="2" creationId="{4AB8DE24-CDFC-40E8-99CC-F309B0FFAE49}"/>
          </ac:spMkLst>
        </pc:spChg>
        <pc:spChg chg="del">
          <ac:chgData name="Soyab Khan" userId="fa3ecef8de7ae9b0" providerId="LiveId" clId="{E3A0A3C9-8C4D-4246-A67E-E38CF126083E}" dt="2022-03-09T10:47:08.266" v="434"/>
          <ac:spMkLst>
            <pc:docMk/>
            <pc:sldMk cId="3240963415" sldId="257"/>
            <ac:spMk id="8" creationId="{E009DD9B-5EE2-4C0D-8B2B-351C8C102205}"/>
          </ac:spMkLst>
        </pc:spChg>
        <pc:spChg chg="del">
          <ac:chgData name="Soyab Khan" userId="fa3ecef8de7ae9b0" providerId="LiveId" clId="{E3A0A3C9-8C4D-4246-A67E-E38CF126083E}" dt="2022-03-09T10:47:08.266" v="434"/>
          <ac:spMkLst>
            <pc:docMk/>
            <pc:sldMk cId="3240963415" sldId="257"/>
            <ac:spMk id="10" creationId="{E720DB99-7745-4E75-9D96-AAB6D55C531E}"/>
          </ac:spMkLst>
        </pc:spChg>
        <pc:spChg chg="del">
          <ac:chgData name="Soyab Khan" userId="fa3ecef8de7ae9b0" providerId="LiveId" clId="{E3A0A3C9-8C4D-4246-A67E-E38CF126083E}" dt="2022-03-09T10:47:08.266" v="434"/>
          <ac:spMkLst>
            <pc:docMk/>
            <pc:sldMk cId="3240963415" sldId="257"/>
            <ac:spMk id="12" creationId="{D68803C4-E159-4360-B7BB-74205C8F782D}"/>
          </ac:spMkLst>
        </pc:spChg>
        <pc:spChg chg="del">
          <ac:chgData name="Soyab Khan" userId="fa3ecef8de7ae9b0" providerId="LiveId" clId="{E3A0A3C9-8C4D-4246-A67E-E38CF126083E}" dt="2022-03-09T10:47:08.266" v="434"/>
          <ac:spMkLst>
            <pc:docMk/>
            <pc:sldMk cId="3240963415" sldId="257"/>
            <ac:spMk id="14" creationId="{504B0465-3B07-49BF-BEA7-D81476246293}"/>
          </ac:spMkLst>
        </pc:spChg>
        <pc:spChg chg="del">
          <ac:chgData name="Soyab Khan" userId="fa3ecef8de7ae9b0" providerId="LiveId" clId="{E3A0A3C9-8C4D-4246-A67E-E38CF126083E}" dt="2022-03-09T10:47:08.266" v="434"/>
          <ac:spMkLst>
            <pc:docMk/>
            <pc:sldMk cId="3240963415" sldId="257"/>
            <ac:spMk id="16" creationId="{49B7FFA5-14CB-4A4F-9BCC-CA3AA5D9D276}"/>
          </ac:spMkLst>
        </pc:spChg>
        <pc:spChg chg="del">
          <ac:chgData name="Soyab Khan" userId="fa3ecef8de7ae9b0" providerId="LiveId" clId="{E3A0A3C9-8C4D-4246-A67E-E38CF126083E}" dt="2022-03-09T10:47:08.266" v="434"/>
          <ac:spMkLst>
            <pc:docMk/>
            <pc:sldMk cId="3240963415" sldId="257"/>
            <ac:spMk id="18" creationId="{04E48745-7512-4EC2-9E20-9092D12150CA}"/>
          </ac:spMkLst>
        </pc:spChg>
        <pc:spChg chg="add">
          <ac:chgData name="Soyab Khan" userId="fa3ecef8de7ae9b0" providerId="LiveId" clId="{E3A0A3C9-8C4D-4246-A67E-E38CF126083E}" dt="2022-03-09T10:47:22.307" v="442" actId="26606"/>
          <ac:spMkLst>
            <pc:docMk/>
            <pc:sldMk cId="3240963415" sldId="257"/>
            <ac:spMk id="25" creationId="{3A9C15D4-2EE7-4D05-B87C-91D1F3B9604B}"/>
          </ac:spMkLst>
        </pc:spChg>
        <pc:spChg chg="add">
          <ac:chgData name="Soyab Khan" userId="fa3ecef8de7ae9b0" providerId="LiveId" clId="{E3A0A3C9-8C4D-4246-A67E-E38CF126083E}" dt="2022-03-09T10:47:22.307" v="442" actId="26606"/>
          <ac:spMkLst>
            <pc:docMk/>
            <pc:sldMk cId="3240963415" sldId="257"/>
            <ac:spMk id="27" creationId="{4ED7B0FB-9654-4441-9545-02D458B68620}"/>
          </ac:spMkLst>
        </pc:spChg>
        <pc:graphicFrameChg chg="add mod">
          <ac:chgData name="Soyab Khan" userId="fa3ecef8de7ae9b0" providerId="LiveId" clId="{E3A0A3C9-8C4D-4246-A67E-E38CF126083E}" dt="2022-03-09T11:01:45.841" v="610" actId="1076"/>
          <ac:graphicFrameMkLst>
            <pc:docMk/>
            <pc:sldMk cId="3240963415" sldId="257"/>
            <ac:graphicFrameMk id="3" creationId="{DD83D5E8-E32A-4160-A601-5C6AA5B0C1CF}"/>
          </ac:graphicFrameMkLst>
        </pc:graphicFrameChg>
        <pc:graphicFrameChg chg="mod modGraphic">
          <ac:chgData name="Soyab Khan" userId="fa3ecef8de7ae9b0" providerId="LiveId" clId="{E3A0A3C9-8C4D-4246-A67E-E38CF126083E}" dt="2022-03-09T10:47:22.307" v="442" actId="26606"/>
          <ac:graphicFrameMkLst>
            <pc:docMk/>
            <pc:sldMk cId="3240963415" sldId="257"/>
            <ac:graphicFrameMk id="20" creationId="{C8A4AE86-1C6E-4B64-BD90-A38B79170360}"/>
          </ac:graphicFrameMkLst>
        </pc:graphicFrameChg>
        <pc:picChg chg="add">
          <ac:chgData name="Soyab Khan" userId="fa3ecef8de7ae9b0" providerId="LiveId" clId="{E3A0A3C9-8C4D-4246-A67E-E38CF126083E}" dt="2022-03-09T10:47:22.307" v="442" actId="26606"/>
          <ac:picMkLst>
            <pc:docMk/>
            <pc:sldMk cId="3240963415" sldId="257"/>
            <ac:picMk id="29" creationId="{7BB94C57-FDF3-45A3-9D1F-904523D795D4}"/>
          </ac:picMkLst>
        </pc:picChg>
        <pc:picChg chg="add">
          <ac:chgData name="Soyab Khan" userId="fa3ecef8de7ae9b0" providerId="LiveId" clId="{E3A0A3C9-8C4D-4246-A67E-E38CF126083E}" dt="2022-03-09T10:47:22.307" v="442" actId="26606"/>
          <ac:picMkLst>
            <pc:docMk/>
            <pc:sldMk cId="3240963415" sldId="257"/>
            <ac:picMk id="31" creationId="{6AEBDF1A-221A-4497-BBA9-57A70D161510}"/>
          </ac:picMkLst>
        </pc:picChg>
      </pc:sldChg>
      <pc:sldChg chg="addSp delSp modSp mod setBg delDesignElem">
        <pc:chgData name="Soyab Khan" userId="fa3ecef8de7ae9b0" providerId="LiveId" clId="{E3A0A3C9-8C4D-4246-A67E-E38CF126083E}" dt="2022-03-09T10:49:27.583" v="461" actId="26606"/>
        <pc:sldMkLst>
          <pc:docMk/>
          <pc:sldMk cId="3308121582" sldId="258"/>
        </pc:sldMkLst>
        <pc:spChg chg="mod">
          <ac:chgData name="Soyab Khan" userId="fa3ecef8de7ae9b0" providerId="LiveId" clId="{E3A0A3C9-8C4D-4246-A67E-E38CF126083E}" dt="2022-03-09T10:49:27.583" v="461" actId="26606"/>
          <ac:spMkLst>
            <pc:docMk/>
            <pc:sldMk cId="3308121582" sldId="258"/>
            <ac:spMk id="2" creationId="{55325AD9-D7AE-41F3-B426-3B13358D4450}"/>
          </ac:spMkLst>
        </pc:spChg>
        <pc:spChg chg="del">
          <ac:chgData name="Soyab Khan" userId="fa3ecef8de7ae9b0" providerId="LiveId" clId="{E3A0A3C9-8C4D-4246-A67E-E38CF126083E}" dt="2022-03-09T10:47:08.266" v="434"/>
          <ac:spMkLst>
            <pc:docMk/>
            <pc:sldMk cId="3308121582" sldId="258"/>
            <ac:spMk id="9" creationId="{3FD711E9-7F79-40A9-8D9E-4AE293C154A5}"/>
          </ac:spMkLst>
        </pc:spChg>
        <pc:spChg chg="add">
          <ac:chgData name="Soyab Khan" userId="fa3ecef8de7ae9b0" providerId="LiveId" clId="{E3A0A3C9-8C4D-4246-A67E-E38CF126083E}" dt="2022-03-09T10:49:27.583" v="461" actId="26606"/>
          <ac:spMkLst>
            <pc:docMk/>
            <pc:sldMk cId="3308121582" sldId="258"/>
            <ac:spMk id="10" creationId="{23E246C7-AE23-4B78-B596-A021E638F0E8}"/>
          </ac:spMkLst>
        </pc:spChg>
        <pc:graphicFrameChg chg="mod modGraphic">
          <ac:chgData name="Soyab Khan" userId="fa3ecef8de7ae9b0" providerId="LiveId" clId="{E3A0A3C9-8C4D-4246-A67E-E38CF126083E}" dt="2022-03-09T10:49:27.583" v="461" actId="26606"/>
          <ac:graphicFrameMkLst>
            <pc:docMk/>
            <pc:sldMk cId="3308121582" sldId="258"/>
            <ac:graphicFrameMk id="5" creationId="{BCD83E9E-FB2D-4FB6-A609-F0CF80A3850A}"/>
          </ac:graphicFrameMkLst>
        </pc:graphicFrameChg>
        <pc:picChg chg="add">
          <ac:chgData name="Soyab Khan" userId="fa3ecef8de7ae9b0" providerId="LiveId" clId="{E3A0A3C9-8C4D-4246-A67E-E38CF126083E}" dt="2022-03-09T10:49:27.583" v="461" actId="26606"/>
          <ac:picMkLst>
            <pc:docMk/>
            <pc:sldMk cId="3308121582" sldId="258"/>
            <ac:picMk id="12" creationId="{4388652C-EA91-4836-8F81-08E05C74EBC0}"/>
          </ac:picMkLst>
        </pc:picChg>
      </pc:sldChg>
      <pc:sldChg chg="addSp modSp mod setBg">
        <pc:chgData name="Soyab Khan" userId="fa3ecef8de7ae9b0" providerId="LiveId" clId="{E3A0A3C9-8C4D-4246-A67E-E38CF126083E}" dt="2022-03-09T10:49:49.661" v="462" actId="26606"/>
        <pc:sldMkLst>
          <pc:docMk/>
          <pc:sldMk cId="3719282506" sldId="259"/>
        </pc:sldMkLst>
        <pc:spChg chg="mod">
          <ac:chgData name="Soyab Khan" userId="fa3ecef8de7ae9b0" providerId="LiveId" clId="{E3A0A3C9-8C4D-4246-A67E-E38CF126083E}" dt="2022-03-09T10:49:49.661" v="462" actId="26606"/>
          <ac:spMkLst>
            <pc:docMk/>
            <pc:sldMk cId="3719282506" sldId="259"/>
            <ac:spMk id="2" creationId="{553DB52F-85BA-4695-AA9A-D109F321D7F3}"/>
          </ac:spMkLst>
        </pc:spChg>
        <pc:spChg chg="add">
          <ac:chgData name="Soyab Khan" userId="fa3ecef8de7ae9b0" providerId="LiveId" clId="{E3A0A3C9-8C4D-4246-A67E-E38CF126083E}" dt="2022-03-09T10:49:49.661" v="462" actId="26606"/>
          <ac:spMkLst>
            <pc:docMk/>
            <pc:sldMk cId="3719282506" sldId="259"/>
            <ac:spMk id="73" creationId="{6E3254AE-C4CD-426D-A6E8-7FA13B0F889C}"/>
          </ac:spMkLst>
        </pc:spChg>
        <pc:graphicFrameChg chg="mod modGraphic">
          <ac:chgData name="Soyab Khan" userId="fa3ecef8de7ae9b0" providerId="LiveId" clId="{E3A0A3C9-8C4D-4246-A67E-E38CF126083E}" dt="2022-03-09T10:49:49.661" v="462" actId="26606"/>
          <ac:graphicFrameMkLst>
            <pc:docMk/>
            <pc:sldMk cId="3719282506" sldId="259"/>
            <ac:graphicFrameMk id="2052" creationId="{808A4F21-EF1E-4742-9E6C-623CF5A7ABC5}"/>
          </ac:graphicFrameMkLst>
        </pc:graphicFrameChg>
        <pc:picChg chg="add">
          <ac:chgData name="Soyab Khan" userId="fa3ecef8de7ae9b0" providerId="LiveId" clId="{E3A0A3C9-8C4D-4246-A67E-E38CF126083E}" dt="2022-03-09T10:49:49.661" v="462" actId="26606"/>
          <ac:picMkLst>
            <pc:docMk/>
            <pc:sldMk cId="3719282506" sldId="259"/>
            <ac:picMk id="75" creationId="{F5C53434-A0C7-4A81-8EB0-D460DAD9BB65}"/>
          </ac:picMkLst>
        </pc:picChg>
        <pc:picChg chg="mod ord">
          <ac:chgData name="Soyab Khan" userId="fa3ecef8de7ae9b0" providerId="LiveId" clId="{E3A0A3C9-8C4D-4246-A67E-E38CF126083E}" dt="2022-03-09T10:49:49.661" v="462" actId="26606"/>
          <ac:picMkLst>
            <pc:docMk/>
            <pc:sldMk cId="3719282506" sldId="259"/>
            <ac:picMk id="2050" creationId="{6767CE7E-A4D7-42D7-B91B-30785B17AF26}"/>
          </ac:picMkLst>
        </pc:picChg>
      </pc:sldChg>
      <pc:sldChg chg="addSp delSp modSp mod setBg delDesignElem">
        <pc:chgData name="Soyab Khan" userId="fa3ecef8de7ae9b0" providerId="LiveId" clId="{E3A0A3C9-8C4D-4246-A67E-E38CF126083E}" dt="2022-03-09T10:50:09.344" v="467" actId="26606"/>
        <pc:sldMkLst>
          <pc:docMk/>
          <pc:sldMk cId="3419564341" sldId="260"/>
        </pc:sldMkLst>
        <pc:spChg chg="mod">
          <ac:chgData name="Soyab Khan" userId="fa3ecef8de7ae9b0" providerId="LiveId" clId="{E3A0A3C9-8C4D-4246-A67E-E38CF126083E}" dt="2022-03-09T10:50:09.344" v="467" actId="26606"/>
          <ac:spMkLst>
            <pc:docMk/>
            <pc:sldMk cId="3419564341" sldId="260"/>
            <ac:spMk id="2" creationId="{579DAE53-CEA4-430B-9C2E-6A42C86CF590}"/>
          </ac:spMkLst>
        </pc:spChg>
        <pc:spChg chg="del">
          <ac:chgData name="Soyab Khan" userId="fa3ecef8de7ae9b0" providerId="LiveId" clId="{E3A0A3C9-8C4D-4246-A67E-E38CF126083E}" dt="2022-03-09T10:47:08.266" v="434"/>
          <ac:spMkLst>
            <pc:docMk/>
            <pc:sldMk cId="3419564341" sldId="260"/>
            <ac:spMk id="9" creationId="{3FD711E9-7F79-40A9-8D9E-4AE293C154A5}"/>
          </ac:spMkLst>
        </pc:spChg>
        <pc:spChg chg="add del">
          <ac:chgData name="Soyab Khan" userId="fa3ecef8de7ae9b0" providerId="LiveId" clId="{E3A0A3C9-8C4D-4246-A67E-E38CF126083E}" dt="2022-03-09T10:50:09.286" v="466" actId="26606"/>
          <ac:spMkLst>
            <pc:docMk/>
            <pc:sldMk cId="3419564341" sldId="260"/>
            <ac:spMk id="10" creationId="{3A9C15D4-2EE7-4D05-B87C-91D1F3B9604B}"/>
          </ac:spMkLst>
        </pc:spChg>
        <pc:spChg chg="add del">
          <ac:chgData name="Soyab Khan" userId="fa3ecef8de7ae9b0" providerId="LiveId" clId="{E3A0A3C9-8C4D-4246-A67E-E38CF126083E}" dt="2022-03-09T10:50:09.286" v="466" actId="26606"/>
          <ac:spMkLst>
            <pc:docMk/>
            <pc:sldMk cId="3419564341" sldId="260"/>
            <ac:spMk id="12" creationId="{4ED7B0FB-9654-4441-9545-02D458B68620}"/>
          </ac:spMkLst>
        </pc:spChg>
        <pc:graphicFrameChg chg="mod modGraphic">
          <ac:chgData name="Soyab Khan" userId="fa3ecef8de7ae9b0" providerId="LiveId" clId="{E3A0A3C9-8C4D-4246-A67E-E38CF126083E}" dt="2022-03-09T10:50:09.344" v="467" actId="26606"/>
          <ac:graphicFrameMkLst>
            <pc:docMk/>
            <pc:sldMk cId="3419564341" sldId="260"/>
            <ac:graphicFrameMk id="5" creationId="{48072795-E097-4BEF-ACF7-CF42A916B98F}"/>
          </ac:graphicFrameMkLst>
        </pc:graphicFrameChg>
        <pc:picChg chg="add del">
          <ac:chgData name="Soyab Khan" userId="fa3ecef8de7ae9b0" providerId="LiveId" clId="{E3A0A3C9-8C4D-4246-A67E-E38CF126083E}" dt="2022-03-09T10:50:09.286" v="466" actId="26606"/>
          <ac:picMkLst>
            <pc:docMk/>
            <pc:sldMk cId="3419564341" sldId="260"/>
            <ac:picMk id="14" creationId="{7BB94C57-FDF3-45A3-9D1F-904523D795D4}"/>
          </ac:picMkLst>
        </pc:picChg>
        <pc:picChg chg="add del">
          <ac:chgData name="Soyab Khan" userId="fa3ecef8de7ae9b0" providerId="LiveId" clId="{E3A0A3C9-8C4D-4246-A67E-E38CF126083E}" dt="2022-03-09T10:50:09.286" v="466" actId="26606"/>
          <ac:picMkLst>
            <pc:docMk/>
            <pc:sldMk cId="3419564341" sldId="260"/>
            <ac:picMk id="16" creationId="{6AEBDF1A-221A-4497-BBA9-57A70D161510}"/>
          </ac:picMkLst>
        </pc:picChg>
      </pc:sldChg>
      <pc:sldChg chg="addSp delSp modSp mod setBg">
        <pc:chgData name="Soyab Khan" userId="fa3ecef8de7ae9b0" providerId="LiveId" clId="{E3A0A3C9-8C4D-4246-A67E-E38CF126083E}" dt="2022-03-09T10:50:21.615" v="470" actId="26606"/>
        <pc:sldMkLst>
          <pc:docMk/>
          <pc:sldMk cId="1688013446" sldId="261"/>
        </pc:sldMkLst>
        <pc:spChg chg="mod ord">
          <ac:chgData name="Soyab Khan" userId="fa3ecef8de7ae9b0" providerId="LiveId" clId="{E3A0A3C9-8C4D-4246-A67E-E38CF126083E}" dt="2022-03-09T10:50:21.615" v="470" actId="26606"/>
          <ac:spMkLst>
            <pc:docMk/>
            <pc:sldMk cId="1688013446" sldId="261"/>
            <ac:spMk id="2" creationId="{D3C9ED08-D470-4DE9-AC3F-3B2AA2435D86}"/>
          </ac:spMkLst>
        </pc:spChg>
        <pc:spChg chg="mod ord">
          <ac:chgData name="Soyab Khan" userId="fa3ecef8de7ae9b0" providerId="LiveId" clId="{E3A0A3C9-8C4D-4246-A67E-E38CF126083E}" dt="2022-03-09T10:50:21.615" v="470" actId="26606"/>
          <ac:spMkLst>
            <pc:docMk/>
            <pc:sldMk cId="1688013446" sldId="261"/>
            <ac:spMk id="3" creationId="{15C7DD63-C15A-4ADB-9479-79ACC82E1CEE}"/>
          </ac:spMkLst>
        </pc:spChg>
        <pc:spChg chg="add del">
          <ac:chgData name="Soyab Khan" userId="fa3ecef8de7ae9b0" providerId="LiveId" clId="{E3A0A3C9-8C4D-4246-A67E-E38CF126083E}" dt="2022-03-09T10:50:21.598" v="469" actId="26606"/>
          <ac:spMkLst>
            <pc:docMk/>
            <pc:sldMk cId="1688013446" sldId="261"/>
            <ac:spMk id="9" creationId="{48FE65CB-EFD8-497D-A30A-093E20EACB05}"/>
          </ac:spMkLst>
        </pc:spChg>
        <pc:spChg chg="add">
          <ac:chgData name="Soyab Khan" userId="fa3ecef8de7ae9b0" providerId="LiveId" clId="{E3A0A3C9-8C4D-4246-A67E-E38CF126083E}" dt="2022-03-09T10:50:21.615" v="470" actId="26606"/>
          <ac:spMkLst>
            <pc:docMk/>
            <pc:sldMk cId="1688013446" sldId="261"/>
            <ac:spMk id="13" creationId="{446F2B05-D14A-46C1-B94D-81BAFA34CA8C}"/>
          </ac:spMkLst>
        </pc:spChg>
        <pc:picChg chg="mod">
          <ac:chgData name="Soyab Khan" userId="fa3ecef8de7ae9b0" providerId="LiveId" clId="{E3A0A3C9-8C4D-4246-A67E-E38CF126083E}" dt="2022-03-09T10:50:21.615" v="470" actId="26606"/>
          <ac:picMkLst>
            <pc:docMk/>
            <pc:sldMk cId="1688013446" sldId="261"/>
            <ac:picMk id="4" creationId="{D1B09845-2408-4F7E-A45E-FDDF45A1841E}"/>
          </ac:picMkLst>
        </pc:picChg>
        <pc:picChg chg="add del">
          <ac:chgData name="Soyab Khan" userId="fa3ecef8de7ae9b0" providerId="LiveId" clId="{E3A0A3C9-8C4D-4246-A67E-E38CF126083E}" dt="2022-03-09T10:50:21.598" v="469" actId="26606"/>
          <ac:picMkLst>
            <pc:docMk/>
            <pc:sldMk cId="1688013446" sldId="261"/>
            <ac:picMk id="11" creationId="{00E374F5-52B2-4260-8B1C-54237931F069}"/>
          </ac:picMkLst>
        </pc:picChg>
        <pc:picChg chg="add">
          <ac:chgData name="Soyab Khan" userId="fa3ecef8de7ae9b0" providerId="LiveId" clId="{E3A0A3C9-8C4D-4246-A67E-E38CF126083E}" dt="2022-03-09T10:50:21.615" v="470" actId="26606"/>
          <ac:picMkLst>
            <pc:docMk/>
            <pc:sldMk cId="1688013446" sldId="261"/>
            <ac:picMk id="14" creationId="{DC21F734-A85A-4FEA-8CB8-6C72B8195C37}"/>
          </ac:picMkLst>
        </pc:picChg>
      </pc:sldChg>
      <pc:sldChg chg="addSp delSp modSp mod setBg delDesignElem">
        <pc:chgData name="Soyab Khan" userId="fa3ecef8de7ae9b0" providerId="LiveId" clId="{E3A0A3C9-8C4D-4246-A67E-E38CF126083E}" dt="2022-03-09T11:08:12.663" v="658" actId="26606"/>
        <pc:sldMkLst>
          <pc:docMk/>
          <pc:sldMk cId="2725997114" sldId="262"/>
        </pc:sldMkLst>
        <pc:spChg chg="mod">
          <ac:chgData name="Soyab Khan" userId="fa3ecef8de7ae9b0" providerId="LiveId" clId="{E3A0A3C9-8C4D-4246-A67E-E38CF126083E}" dt="2022-03-09T11:08:12.663" v="658" actId="26606"/>
          <ac:spMkLst>
            <pc:docMk/>
            <pc:sldMk cId="2725997114" sldId="262"/>
            <ac:spMk id="2" creationId="{648F4043-9090-4018-835E-15A22D14E1BC}"/>
          </ac:spMkLst>
        </pc:spChg>
        <pc:spChg chg="mod">
          <ac:chgData name="Soyab Khan" userId="fa3ecef8de7ae9b0" providerId="LiveId" clId="{E3A0A3C9-8C4D-4246-A67E-E38CF126083E}" dt="2022-03-09T11:08:12.663" v="658" actId="26606"/>
          <ac:spMkLst>
            <pc:docMk/>
            <pc:sldMk cId="2725997114" sldId="262"/>
            <ac:spMk id="3" creationId="{A00E251E-42E2-4A76-8272-A8723E930666}"/>
          </ac:spMkLst>
        </pc:spChg>
        <pc:spChg chg="del">
          <ac:chgData name="Soyab Khan" userId="fa3ecef8de7ae9b0" providerId="LiveId" clId="{E3A0A3C9-8C4D-4246-A67E-E38CF126083E}" dt="2022-03-09T10:47:08.266" v="434"/>
          <ac:spMkLst>
            <pc:docMk/>
            <pc:sldMk cId="2725997114" sldId="262"/>
            <ac:spMk id="9" creationId="{D8AFD15B-CF29-4306-884F-47675092F91F}"/>
          </ac:spMkLst>
        </pc:spChg>
        <pc:spChg chg="add del">
          <ac:chgData name="Soyab Khan" userId="fa3ecef8de7ae9b0" providerId="LiveId" clId="{E3A0A3C9-8C4D-4246-A67E-E38CF126083E}" dt="2022-03-09T11:08:12.663" v="658" actId="26606"/>
          <ac:spMkLst>
            <pc:docMk/>
            <pc:sldMk cId="2725997114" sldId="262"/>
            <ac:spMk id="10" creationId="{61210F8D-F7F2-47FC-91CB-247E361A59FB}"/>
          </ac:spMkLst>
        </pc:spChg>
        <pc:spChg chg="del">
          <ac:chgData name="Soyab Khan" userId="fa3ecef8de7ae9b0" providerId="LiveId" clId="{E3A0A3C9-8C4D-4246-A67E-E38CF126083E}" dt="2022-03-09T10:47:08.266" v="434"/>
          <ac:spMkLst>
            <pc:docMk/>
            <pc:sldMk cId="2725997114" sldId="262"/>
            <ac:spMk id="11" creationId="{96349AB3-1BD3-41E1-8979-1DBDCB5CDCF9}"/>
          </ac:spMkLst>
        </pc:spChg>
        <pc:spChg chg="add">
          <ac:chgData name="Soyab Khan" userId="fa3ecef8de7ae9b0" providerId="LiveId" clId="{E3A0A3C9-8C4D-4246-A67E-E38CF126083E}" dt="2022-03-09T11:08:12.663" v="658" actId="26606"/>
          <ac:spMkLst>
            <pc:docMk/>
            <pc:sldMk cId="2725997114" sldId="262"/>
            <ac:spMk id="17" creationId="{6E3254AE-C4CD-426D-A6E8-7FA13B0F889C}"/>
          </ac:spMkLst>
        </pc:spChg>
        <pc:grpChg chg="del">
          <ac:chgData name="Soyab Khan" userId="fa3ecef8de7ae9b0" providerId="LiveId" clId="{E3A0A3C9-8C4D-4246-A67E-E38CF126083E}" dt="2022-03-09T10:47:08.266" v="434"/>
          <ac:grpSpMkLst>
            <pc:docMk/>
            <pc:sldMk cId="2725997114" sldId="262"/>
            <ac:grpSpMk id="13" creationId="{54CA915D-BDF0-41F8-B00E-FB186EFF7BD6}"/>
          </ac:grpSpMkLst>
        </pc:grpChg>
        <pc:picChg chg="mod ord">
          <ac:chgData name="Soyab Khan" userId="fa3ecef8de7ae9b0" providerId="LiveId" clId="{E3A0A3C9-8C4D-4246-A67E-E38CF126083E}" dt="2022-03-09T11:08:12.663" v="658" actId="26606"/>
          <ac:picMkLst>
            <pc:docMk/>
            <pc:sldMk cId="2725997114" sldId="262"/>
            <ac:picMk id="5" creationId="{17EEEC5A-D9BA-4BBA-AC08-6EEFE600EFB0}"/>
          </ac:picMkLst>
        </pc:picChg>
        <pc:picChg chg="add del">
          <ac:chgData name="Soyab Khan" userId="fa3ecef8de7ae9b0" providerId="LiveId" clId="{E3A0A3C9-8C4D-4246-A67E-E38CF126083E}" dt="2022-03-09T11:08:12.663" v="658" actId="26606"/>
          <ac:picMkLst>
            <pc:docMk/>
            <pc:sldMk cId="2725997114" sldId="262"/>
            <ac:picMk id="12" creationId="{41509D60-00A2-43CB-85EE-55A4E714BF9A}"/>
          </ac:picMkLst>
        </pc:picChg>
        <pc:picChg chg="add">
          <ac:chgData name="Soyab Khan" userId="fa3ecef8de7ae9b0" providerId="LiveId" clId="{E3A0A3C9-8C4D-4246-A67E-E38CF126083E}" dt="2022-03-09T11:08:12.663" v="658" actId="26606"/>
          <ac:picMkLst>
            <pc:docMk/>
            <pc:sldMk cId="2725997114" sldId="262"/>
            <ac:picMk id="19" creationId="{F5C53434-A0C7-4A81-8EB0-D460DAD9BB65}"/>
          </ac:picMkLst>
        </pc:picChg>
      </pc:sldChg>
      <pc:sldChg chg="addSp delSp modSp mod setBg">
        <pc:chgData name="Soyab Khan" userId="fa3ecef8de7ae9b0" providerId="LiveId" clId="{E3A0A3C9-8C4D-4246-A67E-E38CF126083E}" dt="2022-03-10T05:21:51.967" v="1282" actId="26606"/>
        <pc:sldMkLst>
          <pc:docMk/>
          <pc:sldMk cId="2747442938" sldId="263"/>
        </pc:sldMkLst>
        <pc:spChg chg="mod ord">
          <ac:chgData name="Soyab Khan" userId="fa3ecef8de7ae9b0" providerId="LiveId" clId="{E3A0A3C9-8C4D-4246-A67E-E38CF126083E}" dt="2022-03-10T05:21:51.967" v="1282" actId="26606"/>
          <ac:spMkLst>
            <pc:docMk/>
            <pc:sldMk cId="2747442938" sldId="263"/>
            <ac:spMk id="2" creationId="{B759F042-82E1-4DFF-8E16-2851506C21D4}"/>
          </ac:spMkLst>
        </pc:spChg>
        <pc:spChg chg="mod">
          <ac:chgData name="Soyab Khan" userId="fa3ecef8de7ae9b0" providerId="LiveId" clId="{E3A0A3C9-8C4D-4246-A67E-E38CF126083E}" dt="2022-03-10T05:21:51.967" v="1282" actId="26606"/>
          <ac:spMkLst>
            <pc:docMk/>
            <pc:sldMk cId="2747442938" sldId="263"/>
            <ac:spMk id="3" creationId="{D97E691C-6ED8-4B67-9A49-2AC64C4E9488}"/>
          </ac:spMkLst>
        </pc:spChg>
        <pc:spChg chg="add del">
          <ac:chgData name="Soyab Khan" userId="fa3ecef8de7ae9b0" providerId="LiveId" clId="{E3A0A3C9-8C4D-4246-A67E-E38CF126083E}" dt="2022-03-10T05:21:49.669" v="1279" actId="26606"/>
          <ac:spMkLst>
            <pc:docMk/>
            <pc:sldMk cId="2747442938" sldId="263"/>
            <ac:spMk id="8" creationId="{3A9C15D4-2EE7-4D05-B87C-91D1F3B9604B}"/>
          </ac:spMkLst>
        </pc:spChg>
        <pc:spChg chg="add del">
          <ac:chgData name="Soyab Khan" userId="fa3ecef8de7ae9b0" providerId="LiveId" clId="{E3A0A3C9-8C4D-4246-A67E-E38CF126083E}" dt="2022-03-10T05:21:44.185" v="1277" actId="26606"/>
          <ac:spMkLst>
            <pc:docMk/>
            <pc:sldMk cId="2747442938" sldId="263"/>
            <ac:spMk id="10" creationId="{446F2B05-D14A-46C1-B94D-81BAFA34CA8C}"/>
          </ac:spMkLst>
        </pc:spChg>
        <pc:spChg chg="add del">
          <ac:chgData name="Soyab Khan" userId="fa3ecef8de7ae9b0" providerId="LiveId" clId="{E3A0A3C9-8C4D-4246-A67E-E38CF126083E}" dt="2022-03-10T05:21:49.669" v="1279" actId="26606"/>
          <ac:spMkLst>
            <pc:docMk/>
            <pc:sldMk cId="2747442938" sldId="263"/>
            <ac:spMk id="15" creationId="{4ED7B0FB-9654-4441-9545-02D458B68620}"/>
          </ac:spMkLst>
        </pc:spChg>
        <pc:spChg chg="add del">
          <ac:chgData name="Soyab Khan" userId="fa3ecef8de7ae9b0" providerId="LiveId" clId="{E3A0A3C9-8C4D-4246-A67E-E38CF126083E}" dt="2022-03-10T05:21:51.936" v="1281" actId="26606"/>
          <ac:spMkLst>
            <pc:docMk/>
            <pc:sldMk cId="2747442938" sldId="263"/>
            <ac:spMk id="18" creationId="{48FE65CB-EFD8-497D-A30A-093E20EACB05}"/>
          </ac:spMkLst>
        </pc:spChg>
        <pc:spChg chg="add">
          <ac:chgData name="Soyab Khan" userId="fa3ecef8de7ae9b0" providerId="LiveId" clId="{E3A0A3C9-8C4D-4246-A67E-E38CF126083E}" dt="2022-03-10T05:21:51.967" v="1282" actId="26606"/>
          <ac:spMkLst>
            <pc:docMk/>
            <pc:sldMk cId="2747442938" sldId="263"/>
            <ac:spMk id="22" creationId="{446F2B05-D14A-46C1-B94D-81BAFA34CA8C}"/>
          </ac:spMkLst>
        </pc:spChg>
        <pc:picChg chg="add del">
          <ac:chgData name="Soyab Khan" userId="fa3ecef8de7ae9b0" providerId="LiveId" clId="{E3A0A3C9-8C4D-4246-A67E-E38CF126083E}" dt="2022-03-10T05:21:44.185" v="1277" actId="26606"/>
          <ac:picMkLst>
            <pc:docMk/>
            <pc:sldMk cId="2747442938" sldId="263"/>
            <ac:picMk id="7" creationId="{AD42E55D-FBD9-4673-B7D5-5EA09EFB4370}"/>
          </ac:picMkLst>
        </pc:picChg>
        <pc:picChg chg="add del">
          <ac:chgData name="Soyab Khan" userId="fa3ecef8de7ae9b0" providerId="LiveId" clId="{E3A0A3C9-8C4D-4246-A67E-E38CF126083E}" dt="2022-03-10T05:21:44.185" v="1277" actId="26606"/>
          <ac:picMkLst>
            <pc:docMk/>
            <pc:sldMk cId="2747442938" sldId="263"/>
            <ac:picMk id="12" creationId="{DC21F734-A85A-4FEA-8CB8-6C72B8195C37}"/>
          </ac:picMkLst>
        </pc:picChg>
        <pc:picChg chg="add del">
          <ac:chgData name="Soyab Khan" userId="fa3ecef8de7ae9b0" providerId="LiveId" clId="{E3A0A3C9-8C4D-4246-A67E-E38CF126083E}" dt="2022-03-10T05:21:49.669" v="1279" actId="26606"/>
          <ac:picMkLst>
            <pc:docMk/>
            <pc:sldMk cId="2747442938" sldId="263"/>
            <ac:picMk id="14" creationId="{6AEBDF1A-221A-4497-BBA9-57A70D161510}"/>
          </ac:picMkLst>
        </pc:picChg>
        <pc:picChg chg="add del">
          <ac:chgData name="Soyab Khan" userId="fa3ecef8de7ae9b0" providerId="LiveId" clId="{E3A0A3C9-8C4D-4246-A67E-E38CF126083E}" dt="2022-03-10T05:21:49.669" v="1279" actId="26606"/>
          <ac:picMkLst>
            <pc:docMk/>
            <pc:sldMk cId="2747442938" sldId="263"/>
            <ac:picMk id="16" creationId="{7BB94C57-FDF3-45A3-9D1F-904523D795D4}"/>
          </ac:picMkLst>
        </pc:picChg>
        <pc:picChg chg="add del">
          <ac:chgData name="Soyab Khan" userId="fa3ecef8de7ae9b0" providerId="LiveId" clId="{E3A0A3C9-8C4D-4246-A67E-E38CF126083E}" dt="2022-03-10T05:21:51.936" v="1281" actId="26606"/>
          <ac:picMkLst>
            <pc:docMk/>
            <pc:sldMk cId="2747442938" sldId="263"/>
            <ac:picMk id="19" creationId="{32425D5E-9993-42A6-8EF9-39D43C24F2FF}"/>
          </ac:picMkLst>
        </pc:picChg>
        <pc:picChg chg="add del">
          <ac:chgData name="Soyab Khan" userId="fa3ecef8de7ae9b0" providerId="LiveId" clId="{E3A0A3C9-8C4D-4246-A67E-E38CF126083E}" dt="2022-03-10T05:21:51.936" v="1281" actId="26606"/>
          <ac:picMkLst>
            <pc:docMk/>
            <pc:sldMk cId="2747442938" sldId="263"/>
            <ac:picMk id="20" creationId="{00E374F5-52B2-4260-8B1C-54237931F069}"/>
          </ac:picMkLst>
        </pc:picChg>
        <pc:picChg chg="add">
          <ac:chgData name="Soyab Khan" userId="fa3ecef8de7ae9b0" providerId="LiveId" clId="{E3A0A3C9-8C4D-4246-A67E-E38CF126083E}" dt="2022-03-10T05:21:51.967" v="1282" actId="26606"/>
          <ac:picMkLst>
            <pc:docMk/>
            <pc:sldMk cId="2747442938" sldId="263"/>
            <ac:picMk id="23" creationId="{AD42E55D-FBD9-4673-B7D5-5EA09EFB4370}"/>
          </ac:picMkLst>
        </pc:picChg>
        <pc:picChg chg="add">
          <ac:chgData name="Soyab Khan" userId="fa3ecef8de7ae9b0" providerId="LiveId" clId="{E3A0A3C9-8C4D-4246-A67E-E38CF126083E}" dt="2022-03-10T05:21:51.967" v="1282" actId="26606"/>
          <ac:picMkLst>
            <pc:docMk/>
            <pc:sldMk cId="2747442938" sldId="263"/>
            <ac:picMk id="24" creationId="{DC21F734-A85A-4FEA-8CB8-6C72B8195C37}"/>
          </ac:picMkLst>
        </pc:picChg>
      </pc:sldChg>
      <pc:sldChg chg="addSp delSp modSp mod setBg delDesignElem">
        <pc:chgData name="Soyab Khan" userId="fa3ecef8de7ae9b0" providerId="LiveId" clId="{E3A0A3C9-8C4D-4246-A67E-E38CF126083E}" dt="2022-03-10T05:23:47.259" v="1290" actId="27614"/>
        <pc:sldMkLst>
          <pc:docMk/>
          <pc:sldMk cId="2481807946" sldId="264"/>
        </pc:sldMkLst>
        <pc:spChg chg="mod ord">
          <ac:chgData name="Soyab Khan" userId="fa3ecef8de7ae9b0" providerId="LiveId" clId="{E3A0A3C9-8C4D-4246-A67E-E38CF126083E}" dt="2022-03-09T10:50:38.517" v="475" actId="26606"/>
          <ac:spMkLst>
            <pc:docMk/>
            <pc:sldMk cId="2481807946" sldId="264"/>
            <ac:spMk id="2" creationId="{9ABBDF88-2344-4D6A-8B77-96F56EB43536}"/>
          </ac:spMkLst>
        </pc:spChg>
        <pc:spChg chg="add del">
          <ac:chgData name="Soyab Khan" userId="fa3ecef8de7ae9b0" providerId="LiveId" clId="{E3A0A3C9-8C4D-4246-A67E-E38CF126083E}" dt="2022-03-09T10:50:32.211" v="472" actId="26606"/>
          <ac:spMkLst>
            <pc:docMk/>
            <pc:sldMk cId="2481807946" sldId="264"/>
            <ac:spMk id="13" creationId="{AE94ADDC-FBCA-4838-8D97-4B0770AFC1FC}"/>
          </ac:spMkLst>
        </pc:spChg>
        <pc:spChg chg="add del">
          <ac:chgData name="Soyab Khan" userId="fa3ecef8de7ae9b0" providerId="LiveId" clId="{E3A0A3C9-8C4D-4246-A67E-E38CF126083E}" dt="2022-03-09T10:50:38.440" v="474" actId="26606"/>
          <ac:spMkLst>
            <pc:docMk/>
            <pc:sldMk cId="2481807946" sldId="264"/>
            <ac:spMk id="23" creationId="{544EFD40-335D-47A3-88FF-418622C8F80E}"/>
          </ac:spMkLst>
        </pc:spChg>
        <pc:spChg chg="add del">
          <ac:chgData name="Soyab Khan" userId="fa3ecef8de7ae9b0" providerId="LiveId" clId="{E3A0A3C9-8C4D-4246-A67E-E38CF126083E}" dt="2022-03-09T10:50:38.440" v="474" actId="26606"/>
          <ac:spMkLst>
            <pc:docMk/>
            <pc:sldMk cId="2481807946" sldId="264"/>
            <ac:spMk id="25" creationId="{36920A9E-49AC-46C6-9E6E-131E4AFB4BA4}"/>
          </ac:spMkLst>
        </pc:spChg>
        <pc:spChg chg="add del">
          <ac:chgData name="Soyab Khan" userId="fa3ecef8de7ae9b0" providerId="LiveId" clId="{E3A0A3C9-8C4D-4246-A67E-E38CF126083E}" dt="2022-03-10T05:23:37.132" v="1289" actId="26606"/>
          <ac:spMkLst>
            <pc:docMk/>
            <pc:sldMk cId="2481807946" sldId="264"/>
            <ac:spMk id="30" creationId="{E0CE3B82-2663-428D-B8FC-6D7F0F807897}"/>
          </ac:spMkLst>
        </pc:spChg>
        <pc:spChg chg="add del">
          <ac:chgData name="Soyab Khan" userId="fa3ecef8de7ae9b0" providerId="LiveId" clId="{E3A0A3C9-8C4D-4246-A67E-E38CF126083E}" dt="2022-03-10T05:23:37.132" v="1289" actId="26606"/>
          <ac:spMkLst>
            <pc:docMk/>
            <pc:sldMk cId="2481807946" sldId="264"/>
            <ac:spMk id="32" creationId="{98C3B650-744C-4B8E-B324-CCA30E5EAD94}"/>
          </ac:spMkLst>
        </pc:spChg>
        <pc:spChg chg="add">
          <ac:chgData name="Soyab Khan" userId="fa3ecef8de7ae9b0" providerId="LiveId" clId="{E3A0A3C9-8C4D-4246-A67E-E38CF126083E}" dt="2022-03-10T05:23:37.132" v="1289" actId="26606"/>
          <ac:spMkLst>
            <pc:docMk/>
            <pc:sldMk cId="2481807946" sldId="264"/>
            <ac:spMk id="43" creationId="{48EC41B9-2D25-48A6-BC40-DA8F79F3EBD8}"/>
          </ac:spMkLst>
        </pc:spChg>
        <pc:spChg chg="del">
          <ac:chgData name="Soyab Khan" userId="fa3ecef8de7ae9b0" providerId="LiveId" clId="{E3A0A3C9-8C4D-4246-A67E-E38CF126083E}" dt="2022-03-08T15:14:29.677" v="9" actId="26606"/>
          <ac:spMkLst>
            <pc:docMk/>
            <pc:sldMk cId="2481807946" sldId="264"/>
            <ac:spMk id="47" creationId="{DCC0DCE3-8753-43BB-86D2-6452D91E4179}"/>
          </ac:spMkLst>
        </pc:spChg>
        <pc:spChg chg="del">
          <ac:chgData name="Soyab Khan" userId="fa3ecef8de7ae9b0" providerId="LiveId" clId="{E3A0A3C9-8C4D-4246-A67E-E38CF126083E}" dt="2022-03-08T15:14:29.677" v="9" actId="26606"/>
          <ac:spMkLst>
            <pc:docMk/>
            <pc:sldMk cId="2481807946" sldId="264"/>
            <ac:spMk id="49" creationId="{D28BC7A6-65CA-4655-8641-7BDE9699BF93}"/>
          </ac:spMkLst>
        </pc:spChg>
        <pc:spChg chg="del">
          <ac:chgData name="Soyab Khan" userId="fa3ecef8de7ae9b0" providerId="LiveId" clId="{E3A0A3C9-8C4D-4246-A67E-E38CF126083E}" dt="2022-03-08T15:14:29.677" v="9" actId="26606"/>
          <ac:spMkLst>
            <pc:docMk/>
            <pc:sldMk cId="2481807946" sldId="264"/>
            <ac:spMk id="51" creationId="{58755CF4-45A8-4971-A14E-D6DE02B48273}"/>
          </ac:spMkLst>
        </pc:spChg>
        <pc:spChg chg="del">
          <ac:chgData name="Soyab Khan" userId="fa3ecef8de7ae9b0" providerId="LiveId" clId="{E3A0A3C9-8C4D-4246-A67E-E38CF126083E}" dt="2022-03-08T15:14:29.677" v="9" actId="26606"/>
          <ac:spMkLst>
            <pc:docMk/>
            <pc:sldMk cId="2481807946" sldId="264"/>
            <ac:spMk id="57" creationId="{9818A645-2267-4F2E-9342-266D4D1DC809}"/>
          </ac:spMkLst>
        </pc:spChg>
        <pc:spChg chg="del">
          <ac:chgData name="Soyab Khan" userId="fa3ecef8de7ae9b0" providerId="LiveId" clId="{E3A0A3C9-8C4D-4246-A67E-E38CF126083E}" dt="2022-03-08T15:14:29.677" v="9" actId="26606"/>
          <ac:spMkLst>
            <pc:docMk/>
            <pc:sldMk cId="2481807946" sldId="264"/>
            <ac:spMk id="59" creationId="{CD60390C-0E4C-4682-8246-AFA2E49856DA}"/>
          </ac:spMkLst>
        </pc:spChg>
        <pc:spChg chg="del">
          <ac:chgData name="Soyab Khan" userId="fa3ecef8de7ae9b0" providerId="LiveId" clId="{E3A0A3C9-8C4D-4246-A67E-E38CF126083E}" dt="2022-03-08T15:14:29.677" v="9" actId="26606"/>
          <ac:spMkLst>
            <pc:docMk/>
            <pc:sldMk cId="2481807946" sldId="264"/>
            <ac:spMk id="61" creationId="{CEBA87F4-FB8A-4D91-B3F3-DFA78E0CC64D}"/>
          </ac:spMkLst>
        </pc:spChg>
        <pc:spChg chg="del">
          <ac:chgData name="Soyab Khan" userId="fa3ecef8de7ae9b0" providerId="LiveId" clId="{E3A0A3C9-8C4D-4246-A67E-E38CF126083E}" dt="2022-03-08T15:14:29.677" v="9" actId="26606"/>
          <ac:spMkLst>
            <pc:docMk/>
            <pc:sldMk cId="2481807946" sldId="264"/>
            <ac:spMk id="63" creationId="{D012A90F-45C2-4C9B-BAF6-9CE1F546C7EA}"/>
          </ac:spMkLst>
        </pc:spChg>
        <pc:spChg chg="add del">
          <ac:chgData name="Soyab Khan" userId="fa3ecef8de7ae9b0" providerId="LiveId" clId="{E3A0A3C9-8C4D-4246-A67E-E38CF126083E}" dt="2022-03-09T10:47:08.266" v="434"/>
          <ac:spMkLst>
            <pc:docMk/>
            <pc:sldMk cId="2481807946" sldId="264"/>
            <ac:spMk id="68" creationId="{DCC0DCE3-8753-43BB-86D2-6452D91E4179}"/>
          </ac:spMkLst>
        </pc:spChg>
        <pc:spChg chg="add del">
          <ac:chgData name="Soyab Khan" userId="fa3ecef8de7ae9b0" providerId="LiveId" clId="{E3A0A3C9-8C4D-4246-A67E-E38CF126083E}" dt="2022-03-09T10:47:08.266" v="434"/>
          <ac:spMkLst>
            <pc:docMk/>
            <pc:sldMk cId="2481807946" sldId="264"/>
            <ac:spMk id="70" creationId="{D28BC7A6-65CA-4655-8641-7BDE9699BF93}"/>
          </ac:spMkLst>
        </pc:spChg>
        <pc:spChg chg="add del">
          <ac:chgData name="Soyab Khan" userId="fa3ecef8de7ae9b0" providerId="LiveId" clId="{E3A0A3C9-8C4D-4246-A67E-E38CF126083E}" dt="2022-03-09T10:47:08.266" v="434"/>
          <ac:spMkLst>
            <pc:docMk/>
            <pc:sldMk cId="2481807946" sldId="264"/>
            <ac:spMk id="72" creationId="{58755CF4-45A8-4971-A14E-D6DE02B48273}"/>
          </ac:spMkLst>
        </pc:spChg>
        <pc:spChg chg="add del">
          <ac:chgData name="Soyab Khan" userId="fa3ecef8de7ae9b0" providerId="LiveId" clId="{E3A0A3C9-8C4D-4246-A67E-E38CF126083E}" dt="2022-03-09T10:47:08.266" v="434"/>
          <ac:spMkLst>
            <pc:docMk/>
            <pc:sldMk cId="2481807946" sldId="264"/>
            <ac:spMk id="78" creationId="{0459C7A8-9F3A-4BFD-AB69-3F23A8D94179}"/>
          </ac:spMkLst>
        </pc:spChg>
        <pc:spChg chg="add del">
          <ac:chgData name="Soyab Khan" userId="fa3ecef8de7ae9b0" providerId="LiveId" clId="{E3A0A3C9-8C4D-4246-A67E-E38CF126083E}" dt="2022-03-09T10:47:08.266" v="434"/>
          <ac:spMkLst>
            <pc:docMk/>
            <pc:sldMk cId="2481807946" sldId="264"/>
            <ac:spMk id="80" creationId="{7C0FA09C-1B86-4BC1-8793-3DC3ECCC9F50}"/>
          </ac:spMkLst>
        </pc:spChg>
        <pc:grpChg chg="del">
          <ac:chgData name="Soyab Khan" userId="fa3ecef8de7ae9b0" providerId="LiveId" clId="{E3A0A3C9-8C4D-4246-A67E-E38CF126083E}" dt="2022-03-08T15:14:29.677" v="9" actId="26606"/>
          <ac:grpSpMkLst>
            <pc:docMk/>
            <pc:sldMk cId="2481807946" sldId="264"/>
            <ac:grpSpMk id="53" creationId="{421F62D5-850C-4310-A813-747E4643379A}"/>
          </ac:grpSpMkLst>
        </pc:grpChg>
        <pc:grpChg chg="add del">
          <ac:chgData name="Soyab Khan" userId="fa3ecef8de7ae9b0" providerId="LiveId" clId="{E3A0A3C9-8C4D-4246-A67E-E38CF126083E}" dt="2022-03-09T10:47:08.266" v="434"/>
          <ac:grpSpMkLst>
            <pc:docMk/>
            <pc:sldMk cId="2481807946" sldId="264"/>
            <ac:grpSpMk id="74" creationId="{421F62D5-850C-4310-A813-747E4643379A}"/>
          </ac:grpSpMkLst>
        </pc:grpChg>
        <pc:grpChg chg="add del">
          <ac:chgData name="Soyab Khan" userId="fa3ecef8de7ae9b0" providerId="LiveId" clId="{E3A0A3C9-8C4D-4246-A67E-E38CF126083E}" dt="2022-03-09T10:47:08.266" v="434"/>
          <ac:grpSpMkLst>
            <pc:docMk/>
            <pc:sldMk cId="2481807946" sldId="264"/>
            <ac:grpSpMk id="82" creationId="{A560C308-AF88-4E6B-B601-74A5B889E512}"/>
          </ac:grpSpMkLst>
        </pc:grpChg>
        <pc:picChg chg="del mod ord">
          <ac:chgData name="Soyab Khan" userId="fa3ecef8de7ae9b0" providerId="LiveId" clId="{E3A0A3C9-8C4D-4246-A67E-E38CF126083E}" dt="2022-03-10T05:23:09.593" v="1283" actId="478"/>
          <ac:picMkLst>
            <pc:docMk/>
            <pc:sldMk cId="2481807946" sldId="264"/>
            <ac:picMk id="3" creationId="{5DA9459D-A2A8-450B-BD41-1C090C11F3FA}"/>
          </ac:picMkLst>
        </pc:picChg>
        <pc:picChg chg="mod">
          <ac:chgData name="Soyab Khan" userId="fa3ecef8de7ae9b0" providerId="LiveId" clId="{E3A0A3C9-8C4D-4246-A67E-E38CF126083E}" dt="2022-03-10T05:23:47.259" v="1290" actId="27614"/>
          <ac:picMkLst>
            <pc:docMk/>
            <pc:sldMk cId="2481807946" sldId="264"/>
            <ac:picMk id="4" creationId="{C2361A23-EA2F-4356-AF03-CA3B04EC20A5}"/>
          </ac:picMkLst>
        </pc:picChg>
        <pc:picChg chg="add del">
          <ac:chgData name="Soyab Khan" userId="fa3ecef8de7ae9b0" providerId="LiveId" clId="{E3A0A3C9-8C4D-4246-A67E-E38CF126083E}" dt="2022-03-09T10:50:32.211" v="472" actId="26606"/>
          <ac:picMkLst>
            <pc:docMk/>
            <pc:sldMk cId="2481807946" sldId="264"/>
            <ac:picMk id="9" creationId="{E1408BAF-1350-4BC5-9C72-82A08BB07B46}"/>
          </ac:picMkLst>
        </pc:picChg>
        <pc:picChg chg="add del">
          <ac:chgData name="Soyab Khan" userId="fa3ecef8de7ae9b0" providerId="LiveId" clId="{E3A0A3C9-8C4D-4246-A67E-E38CF126083E}" dt="2022-03-09T10:50:32.211" v="472" actId="26606"/>
          <ac:picMkLst>
            <pc:docMk/>
            <pc:sldMk cId="2481807946" sldId="264"/>
            <ac:picMk id="11" creationId="{60E67B53-E530-4CC6-B1E7-4CCC1FD6323F}"/>
          </ac:picMkLst>
        </pc:picChg>
        <pc:picChg chg="add del">
          <ac:chgData name="Soyab Khan" userId="fa3ecef8de7ae9b0" providerId="LiveId" clId="{E3A0A3C9-8C4D-4246-A67E-E38CF126083E}" dt="2022-03-09T10:50:32.211" v="472" actId="26606"/>
          <ac:picMkLst>
            <pc:docMk/>
            <pc:sldMk cId="2481807946" sldId="264"/>
            <ac:picMk id="15" creationId="{EDB06F6B-6027-4B19-829E-EEDE917268FE}"/>
          </ac:picMkLst>
        </pc:picChg>
        <pc:picChg chg="add del">
          <ac:chgData name="Soyab Khan" userId="fa3ecef8de7ae9b0" providerId="LiveId" clId="{E3A0A3C9-8C4D-4246-A67E-E38CF126083E}" dt="2022-03-09T10:50:32.211" v="472" actId="26606"/>
          <ac:picMkLst>
            <pc:docMk/>
            <pc:sldMk cId="2481807946" sldId="264"/>
            <ac:picMk id="17" creationId="{F0CA11D6-C4F1-476E-8455-2C26DEDE94AB}"/>
          </ac:picMkLst>
        </pc:picChg>
        <pc:picChg chg="add del">
          <ac:chgData name="Soyab Khan" userId="fa3ecef8de7ae9b0" providerId="LiveId" clId="{E3A0A3C9-8C4D-4246-A67E-E38CF126083E}" dt="2022-03-09T10:50:32.211" v="472" actId="26606"/>
          <ac:picMkLst>
            <pc:docMk/>
            <pc:sldMk cId="2481807946" sldId="264"/>
            <ac:picMk id="19" creationId="{90717727-6E80-4D56-AF23-9E0AE1D5ADC1}"/>
          </ac:picMkLst>
        </pc:picChg>
        <pc:picChg chg="add del">
          <ac:chgData name="Soyab Khan" userId="fa3ecef8de7ae9b0" providerId="LiveId" clId="{E3A0A3C9-8C4D-4246-A67E-E38CF126083E}" dt="2022-03-09T10:50:38.440" v="474" actId="26606"/>
          <ac:picMkLst>
            <pc:docMk/>
            <pc:sldMk cId="2481807946" sldId="264"/>
            <ac:picMk id="21" creationId="{E1408BAF-1350-4BC5-9C72-82A08BB07B46}"/>
          </ac:picMkLst>
        </pc:picChg>
        <pc:picChg chg="add del">
          <ac:chgData name="Soyab Khan" userId="fa3ecef8de7ae9b0" providerId="LiveId" clId="{E3A0A3C9-8C4D-4246-A67E-E38CF126083E}" dt="2022-03-09T10:50:38.440" v="474" actId="26606"/>
          <ac:picMkLst>
            <pc:docMk/>
            <pc:sldMk cId="2481807946" sldId="264"/>
            <ac:picMk id="22" creationId="{60E67B53-E530-4CC6-B1E7-4CCC1FD6323F}"/>
          </ac:picMkLst>
        </pc:picChg>
        <pc:picChg chg="add del">
          <ac:chgData name="Soyab Khan" userId="fa3ecef8de7ae9b0" providerId="LiveId" clId="{E3A0A3C9-8C4D-4246-A67E-E38CF126083E}" dt="2022-03-09T10:50:38.440" v="474" actId="26606"/>
          <ac:picMkLst>
            <pc:docMk/>
            <pc:sldMk cId="2481807946" sldId="264"/>
            <ac:picMk id="24" creationId="{110B6B9B-1CDA-4F03-9130-C18E7EF3E57A}"/>
          </ac:picMkLst>
        </pc:picChg>
        <pc:picChg chg="add del">
          <ac:chgData name="Soyab Khan" userId="fa3ecef8de7ae9b0" providerId="LiveId" clId="{E3A0A3C9-8C4D-4246-A67E-E38CF126083E}" dt="2022-03-09T10:50:38.440" v="474" actId="26606"/>
          <ac:picMkLst>
            <pc:docMk/>
            <pc:sldMk cId="2481807946" sldId="264"/>
            <ac:picMk id="26" creationId="{00E9D0AE-4EA8-4734-B07A-B5C0CC53C61D}"/>
          </ac:picMkLst>
        </pc:picChg>
        <pc:picChg chg="add del">
          <ac:chgData name="Soyab Khan" userId="fa3ecef8de7ae9b0" providerId="LiveId" clId="{E3A0A3C9-8C4D-4246-A67E-E38CF126083E}" dt="2022-03-10T05:23:37.132" v="1289" actId="26606"/>
          <ac:picMkLst>
            <pc:docMk/>
            <pc:sldMk cId="2481807946" sldId="264"/>
            <ac:picMk id="28" creationId="{E1408BAF-1350-4BC5-9C72-82A08BB07B46}"/>
          </ac:picMkLst>
        </pc:picChg>
        <pc:picChg chg="add del">
          <ac:chgData name="Soyab Khan" userId="fa3ecef8de7ae9b0" providerId="LiveId" clId="{E3A0A3C9-8C4D-4246-A67E-E38CF126083E}" dt="2022-03-10T05:23:37.132" v="1289" actId="26606"/>
          <ac:picMkLst>
            <pc:docMk/>
            <pc:sldMk cId="2481807946" sldId="264"/>
            <ac:picMk id="29" creationId="{60E67B53-E530-4CC6-B1E7-4CCC1FD6323F}"/>
          </ac:picMkLst>
        </pc:picChg>
        <pc:picChg chg="add del">
          <ac:chgData name="Soyab Khan" userId="fa3ecef8de7ae9b0" providerId="LiveId" clId="{E3A0A3C9-8C4D-4246-A67E-E38CF126083E}" dt="2022-03-10T05:23:37.132" v="1289" actId="26606"/>
          <ac:picMkLst>
            <pc:docMk/>
            <pc:sldMk cId="2481807946" sldId="264"/>
            <ac:picMk id="31" creationId="{9964AE96-0DA1-4E62-9E86-854C3A049EF5}"/>
          </ac:picMkLst>
        </pc:picChg>
        <pc:picChg chg="add del">
          <ac:chgData name="Soyab Khan" userId="fa3ecef8de7ae9b0" providerId="LiveId" clId="{E3A0A3C9-8C4D-4246-A67E-E38CF126083E}" dt="2022-03-10T05:23:37.132" v="1289" actId="26606"/>
          <ac:picMkLst>
            <pc:docMk/>
            <pc:sldMk cId="2481807946" sldId="264"/>
            <ac:picMk id="33" creationId="{69FA16B7-51FC-4F20-9D0C-6627A789193A}"/>
          </ac:picMkLst>
        </pc:picChg>
        <pc:picChg chg="add del">
          <ac:chgData name="Soyab Khan" userId="fa3ecef8de7ae9b0" providerId="LiveId" clId="{E3A0A3C9-8C4D-4246-A67E-E38CF126083E}" dt="2022-03-10T05:23:37.132" v="1289" actId="26606"/>
          <ac:picMkLst>
            <pc:docMk/>
            <pc:sldMk cId="2481807946" sldId="264"/>
            <ac:picMk id="34" creationId="{C7F0028E-50BA-4248-806E-A0C83A0E9902}"/>
          </ac:picMkLst>
        </pc:picChg>
        <pc:picChg chg="add">
          <ac:chgData name="Soyab Khan" userId="fa3ecef8de7ae9b0" providerId="LiveId" clId="{E3A0A3C9-8C4D-4246-A67E-E38CF126083E}" dt="2022-03-10T05:23:37.132" v="1289" actId="26606"/>
          <ac:picMkLst>
            <pc:docMk/>
            <pc:sldMk cId="2481807946" sldId="264"/>
            <ac:picMk id="36" creationId="{A73B520B-D7E7-436A-B263-0682940B4FB1}"/>
          </ac:picMkLst>
        </pc:picChg>
        <pc:picChg chg="add">
          <ac:chgData name="Soyab Khan" userId="fa3ecef8de7ae9b0" providerId="LiveId" clId="{E3A0A3C9-8C4D-4246-A67E-E38CF126083E}" dt="2022-03-10T05:23:37.132" v="1289" actId="26606"/>
          <ac:picMkLst>
            <pc:docMk/>
            <pc:sldMk cId="2481807946" sldId="264"/>
            <ac:picMk id="39" creationId="{25496B42-CC46-4183-B481-887CD3E8C725}"/>
          </ac:picMkLst>
        </pc:picChg>
        <pc:picChg chg="add">
          <ac:chgData name="Soyab Khan" userId="fa3ecef8de7ae9b0" providerId="LiveId" clId="{E3A0A3C9-8C4D-4246-A67E-E38CF126083E}" dt="2022-03-10T05:23:37.132" v="1289" actId="26606"/>
          <ac:picMkLst>
            <pc:docMk/>
            <pc:sldMk cId="2481807946" sldId="264"/>
            <ac:picMk id="41" creationId="{E2758CE0-F916-4DCE-88D1-71430BE441B2}"/>
          </ac:picMkLst>
        </pc:picChg>
        <pc:picChg chg="add">
          <ac:chgData name="Soyab Khan" userId="fa3ecef8de7ae9b0" providerId="LiveId" clId="{E3A0A3C9-8C4D-4246-A67E-E38CF126083E}" dt="2022-03-10T05:23:37.132" v="1289" actId="26606"/>
          <ac:picMkLst>
            <pc:docMk/>
            <pc:sldMk cId="2481807946" sldId="264"/>
            <ac:picMk id="45" creationId="{F8F21547-A433-450A-B2A3-930DCFABD93F}"/>
          </ac:picMkLst>
        </pc:picChg>
      </pc:sldChg>
      <pc:sldChg chg="addSp delSp modSp del mod setBg delDesignElem">
        <pc:chgData name="Soyab Khan" userId="fa3ecef8de7ae9b0" providerId="LiveId" clId="{E3A0A3C9-8C4D-4246-A67E-E38CF126083E}" dt="2022-03-09T11:01:54.532" v="611" actId="2696"/>
        <pc:sldMkLst>
          <pc:docMk/>
          <pc:sldMk cId="3832561017" sldId="265"/>
        </pc:sldMkLst>
        <pc:spChg chg="mod ord">
          <ac:chgData name="Soyab Khan" userId="fa3ecef8de7ae9b0" providerId="LiveId" clId="{E3A0A3C9-8C4D-4246-A67E-E38CF126083E}" dt="2022-03-09T10:49:01.799" v="459" actId="26606"/>
          <ac:spMkLst>
            <pc:docMk/>
            <pc:sldMk cId="3832561017" sldId="265"/>
            <ac:spMk id="2" creationId="{D1BC6AFA-CEB7-4914-9C92-5983064E81DC}"/>
          </ac:spMkLst>
        </pc:spChg>
        <pc:spChg chg="mod ord">
          <ac:chgData name="Soyab Khan" userId="fa3ecef8de7ae9b0" providerId="LiveId" clId="{E3A0A3C9-8C4D-4246-A67E-E38CF126083E}" dt="2022-03-09T10:49:19" v="460" actId="255"/>
          <ac:spMkLst>
            <pc:docMk/>
            <pc:sldMk cId="3832561017" sldId="265"/>
            <ac:spMk id="3" creationId="{444AD1E1-8695-43E2-B9EF-EED30F6EEA9B}"/>
          </ac:spMkLst>
        </pc:spChg>
        <pc:spChg chg="add del">
          <ac:chgData name="Soyab Khan" userId="fa3ecef8de7ae9b0" providerId="LiveId" clId="{E3A0A3C9-8C4D-4246-A67E-E38CF126083E}" dt="2022-03-09T10:59:31.241" v="559" actId="11529"/>
          <ac:spMkLst>
            <pc:docMk/>
            <pc:sldMk cId="3832561017" sldId="265"/>
            <ac:spMk id="4" creationId="{D02BEEED-E424-433C-A449-30283D744FFB}"/>
          </ac:spMkLst>
        </pc:spChg>
        <pc:spChg chg="add del">
          <ac:chgData name="Soyab Khan" userId="fa3ecef8de7ae9b0" providerId="LiveId" clId="{E3A0A3C9-8C4D-4246-A67E-E38CF126083E}" dt="2022-03-09T10:49:01.799" v="459" actId="26606"/>
          <ac:spMkLst>
            <pc:docMk/>
            <pc:sldMk cId="3832561017" sldId="265"/>
            <ac:spMk id="10" creationId="{446F2B05-D14A-46C1-B94D-81BAFA34CA8C}"/>
          </ac:spMkLst>
        </pc:spChg>
        <pc:spChg chg="add">
          <ac:chgData name="Soyab Khan" userId="fa3ecef8de7ae9b0" providerId="LiveId" clId="{E3A0A3C9-8C4D-4246-A67E-E38CF126083E}" dt="2022-03-09T10:49:01.799" v="459" actId="26606"/>
          <ac:spMkLst>
            <pc:docMk/>
            <pc:sldMk cId="3832561017" sldId="265"/>
            <ac:spMk id="17" creationId="{44F95DE6-BC61-4DB8-97B8-E32959EA0E1D}"/>
          </ac:spMkLst>
        </pc:spChg>
        <pc:spChg chg="del">
          <ac:chgData name="Soyab Khan" userId="fa3ecef8de7ae9b0" providerId="LiveId" clId="{E3A0A3C9-8C4D-4246-A67E-E38CF126083E}" dt="2022-03-09T10:47:08.266" v="434"/>
          <ac:spMkLst>
            <pc:docMk/>
            <pc:sldMk cId="3832561017" sldId="265"/>
            <ac:spMk id="23" creationId="{D2F9B8D9-2A0F-48A2-AD9F-81D8C4970341}"/>
          </ac:spMkLst>
        </pc:spChg>
        <pc:grpChg chg="del">
          <ac:chgData name="Soyab Khan" userId="fa3ecef8de7ae9b0" providerId="LiveId" clId="{E3A0A3C9-8C4D-4246-A67E-E38CF126083E}" dt="2022-03-09T10:47:08.266" v="434"/>
          <ac:grpSpMkLst>
            <pc:docMk/>
            <pc:sldMk cId="3832561017" sldId="265"/>
            <ac:grpSpMk id="25" creationId="{0F7E20FF-7DA6-46B7-AB0E-E6CBFDD07292}"/>
          </ac:grpSpMkLst>
        </pc:grpChg>
        <pc:graphicFrameChg chg="add mod modGraphic">
          <ac:chgData name="Soyab Khan" userId="fa3ecef8de7ae9b0" providerId="LiveId" clId="{E3A0A3C9-8C4D-4246-A67E-E38CF126083E}" dt="2022-03-09T11:01:13.716" v="608" actId="21"/>
          <ac:graphicFrameMkLst>
            <pc:docMk/>
            <pc:sldMk cId="3832561017" sldId="265"/>
            <ac:graphicFrameMk id="6" creationId="{322AD0F1-8C64-4A4E-A251-24870672DF2C}"/>
          </ac:graphicFrameMkLst>
        </pc:graphicFrameChg>
        <pc:picChg chg="del mod">
          <ac:chgData name="Soyab Khan" userId="fa3ecef8de7ae9b0" providerId="LiveId" clId="{E3A0A3C9-8C4D-4246-A67E-E38CF126083E}" dt="2022-03-09T10:48:58.912" v="458" actId="478"/>
          <ac:picMkLst>
            <pc:docMk/>
            <pc:sldMk cId="3832561017" sldId="265"/>
            <ac:picMk id="5" creationId="{F2E29931-63B5-4BBB-9077-7F389957C26D}"/>
          </ac:picMkLst>
        </pc:picChg>
        <pc:picChg chg="add del">
          <ac:chgData name="Soyab Khan" userId="fa3ecef8de7ae9b0" providerId="LiveId" clId="{E3A0A3C9-8C4D-4246-A67E-E38CF126083E}" dt="2022-03-09T10:49:01.799" v="459" actId="26606"/>
          <ac:picMkLst>
            <pc:docMk/>
            <pc:sldMk cId="3832561017" sldId="265"/>
            <ac:picMk id="12" creationId="{DC21F734-A85A-4FEA-8CB8-6C72B8195C37}"/>
          </ac:picMkLst>
        </pc:picChg>
        <pc:picChg chg="add">
          <ac:chgData name="Soyab Khan" userId="fa3ecef8de7ae9b0" providerId="LiveId" clId="{E3A0A3C9-8C4D-4246-A67E-E38CF126083E}" dt="2022-03-09T10:49:01.799" v="459" actId="26606"/>
          <ac:picMkLst>
            <pc:docMk/>
            <pc:sldMk cId="3832561017" sldId="265"/>
            <ac:picMk id="14" creationId="{69722FB9-EA01-42A6-96B2-185F5CC120DF}"/>
          </ac:picMkLst>
        </pc:picChg>
        <pc:picChg chg="add">
          <ac:chgData name="Soyab Khan" userId="fa3ecef8de7ae9b0" providerId="LiveId" clId="{E3A0A3C9-8C4D-4246-A67E-E38CF126083E}" dt="2022-03-09T10:49:01.799" v="459" actId="26606"/>
          <ac:picMkLst>
            <pc:docMk/>
            <pc:sldMk cId="3832561017" sldId="265"/>
            <ac:picMk id="15" creationId="{D2B4E49C-E7B4-4F6A-8B93-646A0E241191}"/>
          </ac:picMkLst>
        </pc:picChg>
        <pc:picChg chg="add">
          <ac:chgData name="Soyab Khan" userId="fa3ecef8de7ae9b0" providerId="LiveId" clId="{E3A0A3C9-8C4D-4246-A67E-E38CF126083E}" dt="2022-03-09T10:49:01.799" v="459" actId="26606"/>
          <ac:picMkLst>
            <pc:docMk/>
            <pc:sldMk cId="3832561017" sldId="265"/>
            <ac:picMk id="16" creationId="{46528FBF-1727-4546-8131-BA22ED8B5497}"/>
          </ac:picMkLst>
        </pc:picChg>
        <pc:picChg chg="add">
          <ac:chgData name="Soyab Khan" userId="fa3ecef8de7ae9b0" providerId="LiveId" clId="{E3A0A3C9-8C4D-4246-A67E-E38CF126083E}" dt="2022-03-09T10:49:01.799" v="459" actId="26606"/>
          <ac:picMkLst>
            <pc:docMk/>
            <pc:sldMk cId="3832561017" sldId="265"/>
            <ac:picMk id="19" creationId="{48D9C176-456B-4F71-AB87-9D14B8B3D1C1}"/>
          </ac:picMkLst>
        </pc:picChg>
        <pc:picChg chg="add">
          <ac:chgData name="Soyab Khan" userId="fa3ecef8de7ae9b0" providerId="LiveId" clId="{E3A0A3C9-8C4D-4246-A67E-E38CF126083E}" dt="2022-03-09T10:49:01.799" v="459" actId="26606"/>
          <ac:picMkLst>
            <pc:docMk/>
            <pc:sldMk cId="3832561017" sldId="265"/>
            <ac:picMk id="21" creationId="{CFF97C55-868F-4FDD-BD3C-D2F191796F43}"/>
          </ac:picMkLst>
        </pc:picChg>
      </pc:sldChg>
      <pc:sldChg chg="addSp delSp modSp del mod setBg delDesignElem">
        <pc:chgData name="Soyab Khan" userId="fa3ecef8de7ae9b0" providerId="LiveId" clId="{E3A0A3C9-8C4D-4246-A67E-E38CF126083E}" dt="2022-03-09T11:03:20.482" v="650" actId="2696"/>
        <pc:sldMkLst>
          <pc:docMk/>
          <pc:sldMk cId="4192850113" sldId="266"/>
        </pc:sldMkLst>
        <pc:spChg chg="mod ord">
          <ac:chgData name="Soyab Khan" userId="fa3ecef8de7ae9b0" providerId="LiveId" clId="{E3A0A3C9-8C4D-4246-A67E-E38CF126083E}" dt="2022-03-09T10:48:42.150" v="453" actId="26606"/>
          <ac:spMkLst>
            <pc:docMk/>
            <pc:sldMk cId="4192850113" sldId="266"/>
            <ac:spMk id="3" creationId="{82134857-1CDA-4FF1-B24E-BDE1E51197CD}"/>
          </ac:spMkLst>
        </pc:spChg>
        <pc:spChg chg="add del">
          <ac:chgData name="Soyab Khan" userId="fa3ecef8de7ae9b0" providerId="LiveId" clId="{E3A0A3C9-8C4D-4246-A67E-E38CF126083E}" dt="2022-03-09T10:47:51.623" v="447" actId="26606"/>
          <ac:spMkLst>
            <pc:docMk/>
            <pc:sldMk cId="4192850113" sldId="266"/>
            <ac:spMk id="10" creationId="{446F2B05-D14A-46C1-B94D-81BAFA34CA8C}"/>
          </ac:spMkLst>
        </pc:spChg>
        <pc:spChg chg="add del">
          <ac:chgData name="Soyab Khan" userId="fa3ecef8de7ae9b0" providerId="LiveId" clId="{E3A0A3C9-8C4D-4246-A67E-E38CF126083E}" dt="2022-03-09T10:48:42.150" v="453" actId="26606"/>
          <ac:spMkLst>
            <pc:docMk/>
            <pc:sldMk cId="4192850113" sldId="266"/>
            <ac:spMk id="17" creationId="{E928B170-B7BC-4BDA-AF69-28A89C4F89D9}"/>
          </ac:spMkLst>
        </pc:spChg>
        <pc:spChg chg="del">
          <ac:chgData name="Soyab Khan" userId="fa3ecef8de7ae9b0" providerId="LiveId" clId="{E3A0A3C9-8C4D-4246-A67E-E38CF126083E}" dt="2022-03-09T10:47:08.266" v="434"/>
          <ac:spMkLst>
            <pc:docMk/>
            <pc:sldMk cId="4192850113" sldId="266"/>
            <ac:spMk id="19" creationId="{F3AF35CD-DA30-4E34-B0F3-32C27766DA05}"/>
          </ac:spMkLst>
        </pc:spChg>
        <pc:spChg chg="add">
          <ac:chgData name="Soyab Khan" userId="fa3ecef8de7ae9b0" providerId="LiveId" clId="{E3A0A3C9-8C4D-4246-A67E-E38CF126083E}" dt="2022-03-09T10:48:42.150" v="453" actId="26606"/>
          <ac:spMkLst>
            <pc:docMk/>
            <pc:sldMk cId="4192850113" sldId="266"/>
            <ac:spMk id="20" creationId="{446F2B05-D14A-46C1-B94D-81BAFA34CA8C}"/>
          </ac:spMkLst>
        </pc:spChg>
        <pc:grpChg chg="del">
          <ac:chgData name="Soyab Khan" userId="fa3ecef8de7ae9b0" providerId="LiveId" clId="{E3A0A3C9-8C4D-4246-A67E-E38CF126083E}" dt="2022-03-09T10:47:08.266" v="434"/>
          <ac:grpSpMkLst>
            <pc:docMk/>
            <pc:sldMk cId="4192850113" sldId="266"/>
            <ac:grpSpMk id="21" creationId="{BCFC42DC-2C46-47C4-BC61-530557385DBD}"/>
          </ac:grpSpMkLst>
        </pc:grpChg>
        <pc:picChg chg="add del mod">
          <ac:chgData name="Soyab Khan" userId="fa3ecef8de7ae9b0" providerId="LiveId" clId="{E3A0A3C9-8C4D-4246-A67E-E38CF126083E}" dt="2022-03-09T10:57:07.145" v="546" actId="21"/>
          <ac:picMkLst>
            <pc:docMk/>
            <pc:sldMk cId="4192850113" sldId="266"/>
            <ac:picMk id="4" creationId="{9475FB4C-304D-4C52-9690-84FAE28E1EAB}"/>
          </ac:picMkLst>
        </pc:picChg>
        <pc:picChg chg="del mod">
          <ac:chgData name="Soyab Khan" userId="fa3ecef8de7ae9b0" providerId="LiveId" clId="{E3A0A3C9-8C4D-4246-A67E-E38CF126083E}" dt="2022-03-09T10:48:27.008" v="448" actId="478"/>
          <ac:picMkLst>
            <pc:docMk/>
            <pc:sldMk cId="4192850113" sldId="266"/>
            <ac:picMk id="5" creationId="{A86F73D4-A56E-4814-9996-E00328C80BE1}"/>
          </ac:picMkLst>
        </pc:picChg>
        <pc:picChg chg="add del">
          <ac:chgData name="Soyab Khan" userId="fa3ecef8de7ae9b0" providerId="LiveId" clId="{E3A0A3C9-8C4D-4246-A67E-E38CF126083E}" dt="2022-03-09T10:47:51.623" v="447" actId="26606"/>
          <ac:picMkLst>
            <pc:docMk/>
            <pc:sldMk cId="4192850113" sldId="266"/>
            <ac:picMk id="12" creationId="{DC21F734-A85A-4FEA-8CB8-6C72B8195C37}"/>
          </ac:picMkLst>
        </pc:picChg>
        <pc:picChg chg="add del">
          <ac:chgData name="Soyab Khan" userId="fa3ecef8de7ae9b0" providerId="LiveId" clId="{E3A0A3C9-8C4D-4246-A67E-E38CF126083E}" dt="2022-03-09T10:48:42.150" v="453" actId="26606"/>
          <ac:picMkLst>
            <pc:docMk/>
            <pc:sldMk cId="4192850113" sldId="266"/>
            <ac:picMk id="14" creationId="{2E1E8C82-833C-4573-807A-A01BED375701}"/>
          </ac:picMkLst>
        </pc:picChg>
        <pc:picChg chg="add">
          <ac:chgData name="Soyab Khan" userId="fa3ecef8de7ae9b0" providerId="LiveId" clId="{E3A0A3C9-8C4D-4246-A67E-E38CF126083E}" dt="2022-03-09T10:48:42.150" v="453" actId="26606"/>
          <ac:picMkLst>
            <pc:docMk/>
            <pc:sldMk cId="4192850113" sldId="266"/>
            <ac:picMk id="24" creationId="{DC21F734-A85A-4FEA-8CB8-6C72B8195C37}"/>
          </ac:picMkLst>
        </pc:picChg>
      </pc:sldChg>
      <pc:sldChg chg="modSp new del mod">
        <pc:chgData name="Soyab Khan" userId="fa3ecef8de7ae9b0" providerId="LiveId" clId="{E3A0A3C9-8C4D-4246-A67E-E38CF126083E}" dt="2022-03-10T05:19:54.147" v="1275" actId="2696"/>
        <pc:sldMkLst>
          <pc:docMk/>
          <pc:sldMk cId="3735073880" sldId="267"/>
        </pc:sldMkLst>
        <pc:spChg chg="mod">
          <ac:chgData name="Soyab Khan" userId="fa3ecef8de7ae9b0" providerId="LiveId" clId="{E3A0A3C9-8C4D-4246-A67E-E38CF126083E}" dt="2022-03-09T10:47:08.266" v="434"/>
          <ac:spMkLst>
            <pc:docMk/>
            <pc:sldMk cId="3735073880" sldId="267"/>
            <ac:spMk id="2" creationId="{B0F345D8-F076-4950-AC7A-78E03028D5DB}"/>
          </ac:spMkLst>
        </pc:spChg>
        <pc:spChg chg="mod">
          <ac:chgData name="Soyab Khan" userId="fa3ecef8de7ae9b0" providerId="LiveId" clId="{E3A0A3C9-8C4D-4246-A67E-E38CF126083E}" dt="2022-03-09T10:47:08.266" v="434"/>
          <ac:spMkLst>
            <pc:docMk/>
            <pc:sldMk cId="3735073880" sldId="267"/>
            <ac:spMk id="3" creationId="{A18737C1-531F-48CB-BEDE-1E61336EEC49}"/>
          </ac:spMkLst>
        </pc:spChg>
      </pc:sldChg>
      <pc:sldChg chg="addSp delSp modSp new mod ord setBg delDesignElem">
        <pc:chgData name="Soyab Khan" userId="fa3ecef8de7ae9b0" providerId="LiveId" clId="{E3A0A3C9-8C4D-4246-A67E-E38CF126083E}" dt="2022-03-09T11:07:54.510" v="657" actId="26606"/>
        <pc:sldMkLst>
          <pc:docMk/>
          <pc:sldMk cId="48336326" sldId="268"/>
        </pc:sldMkLst>
        <pc:spChg chg="mod">
          <ac:chgData name="Soyab Khan" userId="fa3ecef8de7ae9b0" providerId="LiveId" clId="{E3A0A3C9-8C4D-4246-A67E-E38CF126083E}" dt="2022-03-09T10:50:48.712" v="476" actId="26606"/>
          <ac:spMkLst>
            <pc:docMk/>
            <pc:sldMk cId="48336326" sldId="268"/>
            <ac:spMk id="2" creationId="{09BE1CFF-C6C7-4CC0-B836-7B1C0A4E9951}"/>
          </ac:spMkLst>
        </pc:spChg>
        <pc:spChg chg="del mod">
          <ac:chgData name="Soyab Khan" userId="fa3ecef8de7ae9b0" providerId="LiveId" clId="{E3A0A3C9-8C4D-4246-A67E-E38CF126083E}" dt="2022-03-09T11:07:54.510" v="657" actId="26606"/>
          <ac:spMkLst>
            <pc:docMk/>
            <pc:sldMk cId="48336326" sldId="268"/>
            <ac:spMk id="3" creationId="{22C133AB-AB5D-4596-87CF-6F9A2AC80B51}"/>
          </ac:spMkLst>
        </pc:spChg>
        <pc:spChg chg="add">
          <ac:chgData name="Soyab Khan" userId="fa3ecef8de7ae9b0" providerId="LiveId" clId="{E3A0A3C9-8C4D-4246-A67E-E38CF126083E}" dt="2022-03-09T10:50:48.712" v="476" actId="26606"/>
          <ac:spMkLst>
            <pc:docMk/>
            <pc:sldMk cId="48336326" sldId="268"/>
            <ac:spMk id="5" creationId="{44F95DE6-BC61-4DB8-97B8-E32959EA0E1D}"/>
          </ac:spMkLst>
        </pc:spChg>
        <pc:spChg chg="add del">
          <ac:chgData name="Soyab Khan" userId="fa3ecef8de7ae9b0" providerId="LiveId" clId="{E3A0A3C9-8C4D-4246-A67E-E38CF126083E}" dt="2022-03-09T10:47:08.266" v="434"/>
          <ac:spMkLst>
            <pc:docMk/>
            <pc:sldMk cId="48336326" sldId="268"/>
            <ac:spMk id="8" creationId="{E009DD9B-5EE2-4C0D-8B2B-351C8C102205}"/>
          </ac:spMkLst>
        </pc:spChg>
        <pc:spChg chg="add del">
          <ac:chgData name="Soyab Khan" userId="fa3ecef8de7ae9b0" providerId="LiveId" clId="{E3A0A3C9-8C4D-4246-A67E-E38CF126083E}" dt="2022-03-09T10:47:08.266" v="434"/>
          <ac:spMkLst>
            <pc:docMk/>
            <pc:sldMk cId="48336326" sldId="268"/>
            <ac:spMk id="10" creationId="{E720DB99-7745-4E75-9D96-AAB6D55C531E}"/>
          </ac:spMkLst>
        </pc:spChg>
        <pc:spChg chg="add del">
          <ac:chgData name="Soyab Khan" userId="fa3ecef8de7ae9b0" providerId="LiveId" clId="{E3A0A3C9-8C4D-4246-A67E-E38CF126083E}" dt="2022-03-09T10:47:08.266" v="434"/>
          <ac:spMkLst>
            <pc:docMk/>
            <pc:sldMk cId="48336326" sldId="268"/>
            <ac:spMk id="12" creationId="{D68803C4-E159-4360-B7BB-74205C8F782D}"/>
          </ac:spMkLst>
        </pc:spChg>
        <pc:spChg chg="add del">
          <ac:chgData name="Soyab Khan" userId="fa3ecef8de7ae9b0" providerId="LiveId" clId="{E3A0A3C9-8C4D-4246-A67E-E38CF126083E}" dt="2022-03-09T10:47:08.266" v="434"/>
          <ac:spMkLst>
            <pc:docMk/>
            <pc:sldMk cId="48336326" sldId="268"/>
            <ac:spMk id="14" creationId="{504B0465-3B07-49BF-BEA7-D81476246293}"/>
          </ac:spMkLst>
        </pc:spChg>
        <pc:spChg chg="add del">
          <ac:chgData name="Soyab Khan" userId="fa3ecef8de7ae9b0" providerId="LiveId" clId="{E3A0A3C9-8C4D-4246-A67E-E38CF126083E}" dt="2022-03-09T10:47:08.266" v="434"/>
          <ac:spMkLst>
            <pc:docMk/>
            <pc:sldMk cId="48336326" sldId="268"/>
            <ac:spMk id="16" creationId="{49B7FFA5-14CB-4A4F-9BCC-CA3AA5D9D276}"/>
          </ac:spMkLst>
        </pc:spChg>
        <pc:spChg chg="add del">
          <ac:chgData name="Soyab Khan" userId="fa3ecef8de7ae9b0" providerId="LiveId" clId="{E3A0A3C9-8C4D-4246-A67E-E38CF126083E}" dt="2022-03-09T10:47:08.266" v="434"/>
          <ac:spMkLst>
            <pc:docMk/>
            <pc:sldMk cId="48336326" sldId="268"/>
            <ac:spMk id="18" creationId="{04E48745-7512-4EC2-9E20-9092D12150CA}"/>
          </ac:spMkLst>
        </pc:spChg>
        <pc:graphicFrameChg chg="add">
          <ac:chgData name="Soyab Khan" userId="fa3ecef8de7ae9b0" providerId="LiveId" clId="{E3A0A3C9-8C4D-4246-A67E-E38CF126083E}" dt="2022-03-09T11:07:54.510" v="657" actId="26606"/>
          <ac:graphicFrameMkLst>
            <pc:docMk/>
            <pc:sldMk cId="48336326" sldId="268"/>
            <ac:graphicFrameMk id="15" creationId="{91A56300-D8F2-4475-925F-502B7D9C1128}"/>
          </ac:graphicFrameMkLst>
        </pc:graphicFrameChg>
        <pc:picChg chg="add">
          <ac:chgData name="Soyab Khan" userId="fa3ecef8de7ae9b0" providerId="LiveId" clId="{E3A0A3C9-8C4D-4246-A67E-E38CF126083E}" dt="2022-03-09T10:50:48.712" v="476" actId="26606"/>
          <ac:picMkLst>
            <pc:docMk/>
            <pc:sldMk cId="48336326" sldId="268"/>
            <ac:picMk id="6" creationId="{48D9C176-456B-4F71-AB87-9D14B8B3D1C1}"/>
          </ac:picMkLst>
        </pc:picChg>
        <pc:picChg chg="add">
          <ac:chgData name="Soyab Khan" userId="fa3ecef8de7ae9b0" providerId="LiveId" clId="{E3A0A3C9-8C4D-4246-A67E-E38CF126083E}" dt="2022-03-09T10:50:48.712" v="476" actId="26606"/>
          <ac:picMkLst>
            <pc:docMk/>
            <pc:sldMk cId="48336326" sldId="268"/>
            <ac:picMk id="7" creationId="{CFF97C55-868F-4FDD-BD3C-D2F191796F43}"/>
          </ac:picMkLst>
        </pc:picChg>
        <pc:picChg chg="add">
          <ac:chgData name="Soyab Khan" userId="fa3ecef8de7ae9b0" providerId="LiveId" clId="{E3A0A3C9-8C4D-4246-A67E-E38CF126083E}" dt="2022-03-09T10:50:48.712" v="476" actId="26606"/>
          <ac:picMkLst>
            <pc:docMk/>
            <pc:sldMk cId="48336326" sldId="268"/>
            <ac:picMk id="9" creationId="{69722FB9-EA01-42A6-96B2-185F5CC120DF}"/>
          </ac:picMkLst>
        </pc:picChg>
        <pc:picChg chg="add">
          <ac:chgData name="Soyab Khan" userId="fa3ecef8de7ae9b0" providerId="LiveId" clId="{E3A0A3C9-8C4D-4246-A67E-E38CF126083E}" dt="2022-03-09T10:50:48.712" v="476" actId="26606"/>
          <ac:picMkLst>
            <pc:docMk/>
            <pc:sldMk cId="48336326" sldId="268"/>
            <ac:picMk id="11" creationId="{D2B4E49C-E7B4-4F6A-8B93-646A0E241191}"/>
          </ac:picMkLst>
        </pc:picChg>
        <pc:picChg chg="add">
          <ac:chgData name="Soyab Khan" userId="fa3ecef8de7ae9b0" providerId="LiveId" clId="{E3A0A3C9-8C4D-4246-A67E-E38CF126083E}" dt="2022-03-09T10:50:48.712" v="476" actId="26606"/>
          <ac:picMkLst>
            <pc:docMk/>
            <pc:sldMk cId="48336326" sldId="268"/>
            <ac:picMk id="13" creationId="{46528FBF-1727-4546-8131-BA22ED8B5497}"/>
          </ac:picMkLst>
        </pc:picChg>
      </pc:sldChg>
      <pc:sldChg chg="addSp delSp modSp new mod setBg setClrOvrMap">
        <pc:chgData name="Soyab Khan" userId="fa3ecef8de7ae9b0" providerId="LiveId" clId="{E3A0A3C9-8C4D-4246-A67E-E38CF126083E}" dt="2022-03-09T10:51:58.486" v="503" actId="26606"/>
        <pc:sldMkLst>
          <pc:docMk/>
          <pc:sldMk cId="1443034293" sldId="269"/>
        </pc:sldMkLst>
        <pc:spChg chg="mod">
          <ac:chgData name="Soyab Khan" userId="fa3ecef8de7ae9b0" providerId="LiveId" clId="{E3A0A3C9-8C4D-4246-A67E-E38CF126083E}" dt="2022-03-09T10:51:58.486" v="503" actId="26606"/>
          <ac:spMkLst>
            <pc:docMk/>
            <pc:sldMk cId="1443034293" sldId="269"/>
            <ac:spMk id="2" creationId="{9B6BC3EA-1788-4F13-A5EC-5A28C2A6435B}"/>
          </ac:spMkLst>
        </pc:spChg>
        <pc:spChg chg="add del">
          <ac:chgData name="Soyab Khan" userId="fa3ecef8de7ae9b0" providerId="LiveId" clId="{E3A0A3C9-8C4D-4246-A67E-E38CF126083E}" dt="2022-03-09T10:51:58.416" v="502" actId="26606"/>
          <ac:spMkLst>
            <pc:docMk/>
            <pc:sldMk cId="1443034293" sldId="269"/>
            <ac:spMk id="12" creationId="{B40FCD49-2060-48B9-8212-8A5F1DF4726F}"/>
          </ac:spMkLst>
        </pc:spChg>
        <pc:spChg chg="add del">
          <ac:chgData name="Soyab Khan" userId="fa3ecef8de7ae9b0" providerId="LiveId" clId="{E3A0A3C9-8C4D-4246-A67E-E38CF126083E}" dt="2022-03-09T10:51:55.890" v="500" actId="26606"/>
          <ac:spMkLst>
            <pc:docMk/>
            <pc:sldMk cId="1443034293" sldId="269"/>
            <ac:spMk id="13" creationId="{31CA2540-FD07-4286-91E4-8D0DE4E50979}"/>
          </ac:spMkLst>
        </pc:spChg>
        <pc:spChg chg="add">
          <ac:chgData name="Soyab Khan" userId="fa3ecef8de7ae9b0" providerId="LiveId" clId="{E3A0A3C9-8C4D-4246-A67E-E38CF126083E}" dt="2022-03-09T10:51:58.486" v="503" actId="26606"/>
          <ac:spMkLst>
            <pc:docMk/>
            <pc:sldMk cId="1443034293" sldId="269"/>
            <ac:spMk id="20" creationId="{31CA2540-FD07-4286-91E4-8D0DE4E50979}"/>
          </ac:spMkLst>
        </pc:spChg>
        <pc:picChg chg="add del">
          <ac:chgData name="Soyab Khan" userId="fa3ecef8de7ae9b0" providerId="LiveId" clId="{E3A0A3C9-8C4D-4246-A67E-E38CF126083E}" dt="2022-03-09T10:51:58.416" v="502" actId="26606"/>
          <ac:picMkLst>
            <pc:docMk/>
            <pc:sldMk cId="1443034293" sldId="269"/>
            <ac:picMk id="4" creationId="{CBFBBABD-0622-4BB3-9F06-D9118C743512}"/>
          </ac:picMkLst>
        </pc:picChg>
        <pc:picChg chg="add del">
          <ac:chgData name="Soyab Khan" userId="fa3ecef8de7ae9b0" providerId="LiveId" clId="{E3A0A3C9-8C4D-4246-A67E-E38CF126083E}" dt="2022-03-09T10:51:55.890" v="500" actId="26606"/>
          <ac:picMkLst>
            <pc:docMk/>
            <pc:sldMk cId="1443034293" sldId="269"/>
            <ac:picMk id="6" creationId="{89631FBD-AD13-4335-9D18-EFDBDC0DA920}"/>
          </ac:picMkLst>
        </pc:picChg>
        <pc:picChg chg="add del">
          <ac:chgData name="Soyab Khan" userId="fa3ecef8de7ae9b0" providerId="LiveId" clId="{E3A0A3C9-8C4D-4246-A67E-E38CF126083E}" dt="2022-03-09T10:51:58.416" v="502" actId="26606"/>
          <ac:picMkLst>
            <pc:docMk/>
            <pc:sldMk cId="1443034293" sldId="269"/>
            <ac:picMk id="8" creationId="{22790EC5-ACA7-4536-8066-B60199F3C6DF}"/>
          </ac:picMkLst>
        </pc:picChg>
        <pc:picChg chg="add del">
          <ac:chgData name="Soyab Khan" userId="fa3ecef8de7ae9b0" providerId="LiveId" clId="{E3A0A3C9-8C4D-4246-A67E-E38CF126083E}" dt="2022-03-09T10:51:55.890" v="500" actId="26606"/>
          <ac:picMkLst>
            <pc:docMk/>
            <pc:sldMk cId="1443034293" sldId="269"/>
            <ac:picMk id="9" creationId="{25496B42-CC46-4183-B481-887CD3E8C725}"/>
          </ac:picMkLst>
        </pc:picChg>
        <pc:picChg chg="add del">
          <ac:chgData name="Soyab Khan" userId="fa3ecef8de7ae9b0" providerId="LiveId" clId="{E3A0A3C9-8C4D-4246-A67E-E38CF126083E}" dt="2022-03-09T10:51:58.416" v="502" actId="26606"/>
          <ac:picMkLst>
            <pc:docMk/>
            <pc:sldMk cId="1443034293" sldId="269"/>
            <ac:picMk id="10" creationId="{CAD20AEA-7CAF-4A83-BE2E-EAF010B8B7FC}"/>
          </ac:picMkLst>
        </pc:picChg>
        <pc:picChg chg="add del">
          <ac:chgData name="Soyab Khan" userId="fa3ecef8de7ae9b0" providerId="LiveId" clId="{E3A0A3C9-8C4D-4246-A67E-E38CF126083E}" dt="2022-03-09T10:51:55.890" v="500" actId="26606"/>
          <ac:picMkLst>
            <pc:docMk/>
            <pc:sldMk cId="1443034293" sldId="269"/>
            <ac:picMk id="11" creationId="{E2758CE0-F916-4DCE-88D1-71430BE441B2}"/>
          </ac:picMkLst>
        </pc:picChg>
        <pc:picChg chg="add del">
          <ac:chgData name="Soyab Khan" userId="fa3ecef8de7ae9b0" providerId="LiveId" clId="{E3A0A3C9-8C4D-4246-A67E-E38CF126083E}" dt="2022-03-09T10:51:58.416" v="502" actId="26606"/>
          <ac:picMkLst>
            <pc:docMk/>
            <pc:sldMk cId="1443034293" sldId="269"/>
            <ac:picMk id="14" creationId="{83A45DCD-B5FB-4A86-88D2-91088C7FFC5F}"/>
          </ac:picMkLst>
        </pc:picChg>
        <pc:picChg chg="add del">
          <ac:chgData name="Soyab Khan" userId="fa3ecef8de7ae9b0" providerId="LiveId" clId="{E3A0A3C9-8C4D-4246-A67E-E38CF126083E}" dt="2022-03-09T10:51:55.890" v="500" actId="26606"/>
          <ac:picMkLst>
            <pc:docMk/>
            <pc:sldMk cId="1443034293" sldId="269"/>
            <ac:picMk id="15" creationId="{214924F5-CDC2-4DFA-82F3-4843ADD678A7}"/>
          </ac:picMkLst>
        </pc:picChg>
        <pc:picChg chg="add">
          <ac:chgData name="Soyab Khan" userId="fa3ecef8de7ae9b0" providerId="LiveId" clId="{E3A0A3C9-8C4D-4246-A67E-E38CF126083E}" dt="2022-03-09T10:51:58.486" v="503" actId="26606"/>
          <ac:picMkLst>
            <pc:docMk/>
            <pc:sldMk cId="1443034293" sldId="269"/>
            <ac:picMk id="16" creationId="{25496B42-CC46-4183-B481-887CD3E8C725}"/>
          </ac:picMkLst>
        </pc:picChg>
        <pc:picChg chg="add del">
          <ac:chgData name="Soyab Khan" userId="fa3ecef8de7ae9b0" providerId="LiveId" clId="{E3A0A3C9-8C4D-4246-A67E-E38CF126083E}" dt="2022-03-09T10:51:55.890" v="500" actId="26606"/>
          <ac:picMkLst>
            <pc:docMk/>
            <pc:sldMk cId="1443034293" sldId="269"/>
            <ac:picMk id="17" creationId="{AED59812-6820-446C-B994-0D059C97DC3F}"/>
          </ac:picMkLst>
        </pc:picChg>
        <pc:picChg chg="add">
          <ac:chgData name="Soyab Khan" userId="fa3ecef8de7ae9b0" providerId="LiveId" clId="{E3A0A3C9-8C4D-4246-A67E-E38CF126083E}" dt="2022-03-09T10:51:58.486" v="503" actId="26606"/>
          <ac:picMkLst>
            <pc:docMk/>
            <pc:sldMk cId="1443034293" sldId="269"/>
            <ac:picMk id="18" creationId="{E2758CE0-F916-4DCE-88D1-71430BE441B2}"/>
          </ac:picMkLst>
        </pc:picChg>
        <pc:picChg chg="add del">
          <ac:chgData name="Soyab Khan" userId="fa3ecef8de7ae9b0" providerId="LiveId" clId="{E3A0A3C9-8C4D-4246-A67E-E38CF126083E}" dt="2022-03-09T10:51:55.890" v="500" actId="26606"/>
          <ac:picMkLst>
            <pc:docMk/>
            <pc:sldMk cId="1443034293" sldId="269"/>
            <ac:picMk id="19" creationId="{E844ED7C-1917-40D8-8B42-1B1C27BC5A54}"/>
          </ac:picMkLst>
        </pc:picChg>
        <pc:picChg chg="add">
          <ac:chgData name="Soyab Khan" userId="fa3ecef8de7ae9b0" providerId="LiveId" clId="{E3A0A3C9-8C4D-4246-A67E-E38CF126083E}" dt="2022-03-09T10:51:58.486" v="503" actId="26606"/>
          <ac:picMkLst>
            <pc:docMk/>
            <pc:sldMk cId="1443034293" sldId="269"/>
            <ac:picMk id="21" creationId="{214924F5-CDC2-4DFA-82F3-4843ADD678A7}"/>
          </ac:picMkLst>
        </pc:picChg>
        <pc:picChg chg="add">
          <ac:chgData name="Soyab Khan" userId="fa3ecef8de7ae9b0" providerId="LiveId" clId="{E3A0A3C9-8C4D-4246-A67E-E38CF126083E}" dt="2022-03-09T10:51:58.486" v="503" actId="26606"/>
          <ac:picMkLst>
            <pc:docMk/>
            <pc:sldMk cId="1443034293" sldId="269"/>
            <ac:picMk id="22" creationId="{AED59812-6820-446C-B994-0D059C97DC3F}"/>
          </ac:picMkLst>
        </pc:picChg>
        <pc:picChg chg="add">
          <ac:chgData name="Soyab Khan" userId="fa3ecef8de7ae9b0" providerId="LiveId" clId="{E3A0A3C9-8C4D-4246-A67E-E38CF126083E}" dt="2022-03-09T10:51:58.486" v="503" actId="26606"/>
          <ac:picMkLst>
            <pc:docMk/>
            <pc:sldMk cId="1443034293" sldId="269"/>
            <ac:picMk id="23" creationId="{89631FBD-AD13-4335-9D18-EFDBDC0DA920}"/>
          </ac:picMkLst>
        </pc:picChg>
        <pc:picChg chg="add">
          <ac:chgData name="Soyab Khan" userId="fa3ecef8de7ae9b0" providerId="LiveId" clId="{E3A0A3C9-8C4D-4246-A67E-E38CF126083E}" dt="2022-03-09T10:51:58.486" v="503" actId="26606"/>
          <ac:picMkLst>
            <pc:docMk/>
            <pc:sldMk cId="1443034293" sldId="269"/>
            <ac:picMk id="24" creationId="{E844ED7C-1917-40D8-8B42-1B1C27BC5A54}"/>
          </ac:picMkLst>
        </pc:picChg>
      </pc:sldChg>
      <pc:sldChg chg="addSp delSp modSp new del mod setBg">
        <pc:chgData name="Soyab Khan" userId="fa3ecef8de7ae9b0" providerId="LiveId" clId="{E3A0A3C9-8C4D-4246-A67E-E38CF126083E}" dt="2022-03-09T11:03:13.280" v="649" actId="2696"/>
        <pc:sldMkLst>
          <pc:docMk/>
          <pc:sldMk cId="1194135907" sldId="270"/>
        </pc:sldMkLst>
        <pc:spChg chg="mod">
          <ac:chgData name="Soyab Khan" userId="fa3ecef8de7ae9b0" providerId="LiveId" clId="{E3A0A3C9-8C4D-4246-A67E-E38CF126083E}" dt="2022-03-09T10:57:54.133" v="553" actId="255"/>
          <ac:spMkLst>
            <pc:docMk/>
            <pc:sldMk cId="1194135907" sldId="270"/>
            <ac:spMk id="2" creationId="{4F178C4D-F775-4B63-A498-33DE99C3F8A1}"/>
          </ac:spMkLst>
        </pc:spChg>
        <pc:spChg chg="mod">
          <ac:chgData name="Soyab Khan" userId="fa3ecef8de7ae9b0" providerId="LiveId" clId="{E3A0A3C9-8C4D-4246-A67E-E38CF126083E}" dt="2022-03-09T10:58:12.147" v="555" actId="27636"/>
          <ac:spMkLst>
            <pc:docMk/>
            <pc:sldMk cId="1194135907" sldId="270"/>
            <ac:spMk id="3" creationId="{D91CF3C7-C6F2-4070-A003-87B64F113756}"/>
          </ac:spMkLst>
        </pc:spChg>
        <pc:spChg chg="add del">
          <ac:chgData name="Soyab Khan" userId="fa3ecef8de7ae9b0" providerId="LiveId" clId="{E3A0A3C9-8C4D-4246-A67E-E38CF126083E}" dt="2022-03-09T10:57:21.952" v="549" actId="26606"/>
          <ac:spMkLst>
            <pc:docMk/>
            <pc:sldMk cId="1194135907" sldId="270"/>
            <ac:spMk id="13" creationId="{EB31A706-2873-4971-8BF0-CBBBD9ABDED7}"/>
          </ac:spMkLst>
        </pc:spChg>
        <pc:spChg chg="add">
          <ac:chgData name="Soyab Khan" userId="fa3ecef8de7ae9b0" providerId="LiveId" clId="{E3A0A3C9-8C4D-4246-A67E-E38CF126083E}" dt="2022-03-09T10:57:21.998" v="550" actId="26606"/>
          <ac:spMkLst>
            <pc:docMk/>
            <pc:sldMk cId="1194135907" sldId="270"/>
            <ac:spMk id="20" creationId="{C665D29A-8667-4203-BEC8-F02FE4FEA25C}"/>
          </ac:spMkLst>
        </pc:spChg>
        <pc:spChg chg="add">
          <ac:chgData name="Soyab Khan" userId="fa3ecef8de7ae9b0" providerId="LiveId" clId="{E3A0A3C9-8C4D-4246-A67E-E38CF126083E}" dt="2022-03-09T10:57:21.998" v="550" actId="26606"/>
          <ac:spMkLst>
            <pc:docMk/>
            <pc:sldMk cId="1194135907" sldId="270"/>
            <ac:spMk id="21" creationId="{5F4B6FBE-E2AC-405A-890A-CEE1801B3378}"/>
          </ac:spMkLst>
        </pc:spChg>
        <pc:picChg chg="add mod ord">
          <ac:chgData name="Soyab Khan" userId="fa3ecef8de7ae9b0" providerId="LiveId" clId="{E3A0A3C9-8C4D-4246-A67E-E38CF126083E}" dt="2022-03-09T10:58:58.815" v="557" actId="14100"/>
          <ac:picMkLst>
            <pc:docMk/>
            <pc:sldMk cId="1194135907" sldId="270"/>
            <ac:picMk id="4" creationId="{54854C6C-B0B8-4CA7-AF4A-D6AC714692C3}"/>
          </ac:picMkLst>
        </pc:picChg>
        <pc:picChg chg="add del">
          <ac:chgData name="Soyab Khan" userId="fa3ecef8de7ae9b0" providerId="LiveId" clId="{E3A0A3C9-8C4D-4246-A67E-E38CF126083E}" dt="2022-03-09T10:57:21.952" v="549" actId="26606"/>
          <ac:picMkLst>
            <pc:docMk/>
            <pc:sldMk cId="1194135907" sldId="270"/>
            <ac:picMk id="9" creationId="{25496B42-CC46-4183-B481-887CD3E8C725}"/>
          </ac:picMkLst>
        </pc:picChg>
        <pc:picChg chg="add del">
          <ac:chgData name="Soyab Khan" userId="fa3ecef8de7ae9b0" providerId="LiveId" clId="{E3A0A3C9-8C4D-4246-A67E-E38CF126083E}" dt="2022-03-09T10:57:21.952" v="549" actId="26606"/>
          <ac:picMkLst>
            <pc:docMk/>
            <pc:sldMk cId="1194135907" sldId="270"/>
            <ac:picMk id="11" creationId="{E2758CE0-F916-4DCE-88D1-71430BE441B2}"/>
          </ac:picMkLst>
        </pc:picChg>
        <pc:picChg chg="add del">
          <ac:chgData name="Soyab Khan" userId="fa3ecef8de7ae9b0" providerId="LiveId" clId="{E3A0A3C9-8C4D-4246-A67E-E38CF126083E}" dt="2022-03-09T10:57:21.952" v="549" actId="26606"/>
          <ac:picMkLst>
            <pc:docMk/>
            <pc:sldMk cId="1194135907" sldId="270"/>
            <ac:picMk id="15" creationId="{CF39D056-257D-44E2-9374-900B94D4F2B9}"/>
          </ac:picMkLst>
        </pc:picChg>
        <pc:picChg chg="add">
          <ac:chgData name="Soyab Khan" userId="fa3ecef8de7ae9b0" providerId="LiveId" clId="{E3A0A3C9-8C4D-4246-A67E-E38CF126083E}" dt="2022-03-09T10:57:21.998" v="550" actId="26606"/>
          <ac:picMkLst>
            <pc:docMk/>
            <pc:sldMk cId="1194135907" sldId="270"/>
            <ac:picMk id="17" creationId="{18CB13F2-3229-4182-B798-C4417D2EB526}"/>
          </ac:picMkLst>
        </pc:picChg>
        <pc:picChg chg="add">
          <ac:chgData name="Soyab Khan" userId="fa3ecef8de7ae9b0" providerId="LiveId" clId="{E3A0A3C9-8C4D-4246-A67E-E38CF126083E}" dt="2022-03-09T10:57:21.998" v="550" actId="26606"/>
          <ac:picMkLst>
            <pc:docMk/>
            <pc:sldMk cId="1194135907" sldId="270"/>
            <ac:picMk id="18" creationId="{25496B42-CC46-4183-B481-887CD3E8C725}"/>
          </ac:picMkLst>
        </pc:picChg>
        <pc:picChg chg="add">
          <ac:chgData name="Soyab Khan" userId="fa3ecef8de7ae9b0" providerId="LiveId" clId="{E3A0A3C9-8C4D-4246-A67E-E38CF126083E}" dt="2022-03-09T10:57:21.998" v="550" actId="26606"/>
          <ac:picMkLst>
            <pc:docMk/>
            <pc:sldMk cId="1194135907" sldId="270"/>
            <ac:picMk id="19" creationId="{E2758CE0-F916-4DCE-88D1-71430BE441B2}"/>
          </ac:picMkLst>
        </pc:picChg>
      </pc:sldChg>
      <pc:sldChg chg="addSp delSp modSp new del mod setBg">
        <pc:chgData name="Soyab Khan" userId="fa3ecef8de7ae9b0" providerId="LiveId" clId="{E3A0A3C9-8C4D-4246-A67E-E38CF126083E}" dt="2022-03-09T11:32:51.441" v="936" actId="2696"/>
        <pc:sldMkLst>
          <pc:docMk/>
          <pc:sldMk cId="336146895" sldId="271"/>
        </pc:sldMkLst>
        <pc:spChg chg="mod ord">
          <ac:chgData name="Soyab Khan" userId="fa3ecef8de7ae9b0" providerId="LiveId" clId="{E3A0A3C9-8C4D-4246-A67E-E38CF126083E}" dt="2022-03-09T11:07:12.725" v="655" actId="26606"/>
          <ac:spMkLst>
            <pc:docMk/>
            <pc:sldMk cId="336146895" sldId="271"/>
            <ac:spMk id="2" creationId="{DE3B9335-75A4-43D1-8C55-738DD4EF8542}"/>
          </ac:spMkLst>
        </pc:spChg>
        <pc:spChg chg="mod">
          <ac:chgData name="Soyab Khan" userId="fa3ecef8de7ae9b0" providerId="LiveId" clId="{E3A0A3C9-8C4D-4246-A67E-E38CF126083E}" dt="2022-03-09T11:07:12.725" v="655" actId="26606"/>
          <ac:spMkLst>
            <pc:docMk/>
            <pc:sldMk cId="336146895" sldId="271"/>
            <ac:spMk id="3" creationId="{356A1C7E-7DA7-481A-BCDD-291F76337258}"/>
          </ac:spMkLst>
        </pc:spChg>
        <pc:spChg chg="add del">
          <ac:chgData name="Soyab Khan" userId="fa3ecef8de7ae9b0" providerId="LiveId" clId="{E3A0A3C9-8C4D-4246-A67E-E38CF126083E}" dt="2022-03-09T11:07:12.740" v="656" actId="26606"/>
          <ac:spMkLst>
            <pc:docMk/>
            <pc:sldMk cId="336146895" sldId="271"/>
            <ac:spMk id="10" creationId="{6E3254AE-C4CD-426D-A6E8-7FA13B0F889C}"/>
          </ac:spMkLst>
        </pc:spChg>
        <pc:spChg chg="add del">
          <ac:chgData name="Soyab Khan" userId="fa3ecef8de7ae9b0" providerId="LiveId" clId="{E3A0A3C9-8C4D-4246-A67E-E38CF126083E}" dt="2022-03-09T11:07:06.356" v="653" actId="26606"/>
          <ac:spMkLst>
            <pc:docMk/>
            <pc:sldMk cId="336146895" sldId="271"/>
            <ac:spMk id="17" creationId="{6E3254AE-C4CD-426D-A6E8-7FA13B0F889C}"/>
          </ac:spMkLst>
        </pc:spChg>
        <pc:spChg chg="add del">
          <ac:chgData name="Soyab Khan" userId="fa3ecef8de7ae9b0" providerId="LiveId" clId="{E3A0A3C9-8C4D-4246-A67E-E38CF126083E}" dt="2022-03-09T11:07:12.725" v="655" actId="26606"/>
          <ac:spMkLst>
            <pc:docMk/>
            <pc:sldMk cId="336146895" sldId="271"/>
            <ac:spMk id="21" creationId="{446F2B05-D14A-46C1-B94D-81BAFA34CA8C}"/>
          </ac:spMkLst>
        </pc:spChg>
        <pc:spChg chg="add">
          <ac:chgData name="Soyab Khan" userId="fa3ecef8de7ae9b0" providerId="LiveId" clId="{E3A0A3C9-8C4D-4246-A67E-E38CF126083E}" dt="2022-03-09T11:07:12.740" v="656" actId="26606"/>
          <ac:spMkLst>
            <pc:docMk/>
            <pc:sldMk cId="336146895" sldId="271"/>
            <ac:spMk id="24" creationId="{6E3254AE-C4CD-426D-A6E8-7FA13B0F889C}"/>
          </ac:spMkLst>
        </pc:spChg>
        <pc:picChg chg="add mod ord">
          <ac:chgData name="Soyab Khan" userId="fa3ecef8de7ae9b0" providerId="LiveId" clId="{E3A0A3C9-8C4D-4246-A67E-E38CF126083E}" dt="2022-03-09T11:07:12.725" v="655" actId="26606"/>
          <ac:picMkLst>
            <pc:docMk/>
            <pc:sldMk cId="336146895" sldId="271"/>
            <ac:picMk id="5" creationId="{2D5E6BB1-EDA8-41E9-873B-788FC42778B8}"/>
          </ac:picMkLst>
        </pc:picChg>
        <pc:picChg chg="add del">
          <ac:chgData name="Soyab Khan" userId="fa3ecef8de7ae9b0" providerId="LiveId" clId="{E3A0A3C9-8C4D-4246-A67E-E38CF126083E}" dt="2022-03-09T11:07:12.740" v="656" actId="26606"/>
          <ac:picMkLst>
            <pc:docMk/>
            <pc:sldMk cId="336146895" sldId="271"/>
            <ac:picMk id="12" creationId="{F5C53434-A0C7-4A81-8EB0-D460DAD9BB65}"/>
          </ac:picMkLst>
        </pc:picChg>
        <pc:picChg chg="add del">
          <ac:chgData name="Soyab Khan" userId="fa3ecef8de7ae9b0" providerId="LiveId" clId="{E3A0A3C9-8C4D-4246-A67E-E38CF126083E}" dt="2022-03-09T11:07:06.356" v="653" actId="26606"/>
          <ac:picMkLst>
            <pc:docMk/>
            <pc:sldMk cId="336146895" sldId="271"/>
            <ac:picMk id="19" creationId="{F5C53434-A0C7-4A81-8EB0-D460DAD9BB65}"/>
          </ac:picMkLst>
        </pc:picChg>
        <pc:picChg chg="add del">
          <ac:chgData name="Soyab Khan" userId="fa3ecef8de7ae9b0" providerId="LiveId" clId="{E3A0A3C9-8C4D-4246-A67E-E38CF126083E}" dt="2022-03-09T11:07:12.725" v="655" actId="26606"/>
          <ac:picMkLst>
            <pc:docMk/>
            <pc:sldMk cId="336146895" sldId="271"/>
            <ac:picMk id="22" creationId="{DC21F734-A85A-4FEA-8CB8-6C72B8195C37}"/>
          </ac:picMkLst>
        </pc:picChg>
        <pc:picChg chg="add">
          <ac:chgData name="Soyab Khan" userId="fa3ecef8de7ae9b0" providerId="LiveId" clId="{E3A0A3C9-8C4D-4246-A67E-E38CF126083E}" dt="2022-03-09T11:07:12.740" v="656" actId="26606"/>
          <ac:picMkLst>
            <pc:docMk/>
            <pc:sldMk cId="336146895" sldId="271"/>
            <ac:picMk id="25" creationId="{F5C53434-A0C7-4A81-8EB0-D460DAD9BB65}"/>
          </ac:picMkLst>
        </pc:picChg>
      </pc:sldChg>
      <pc:sldChg chg="addSp modSp new mod ord setBg">
        <pc:chgData name="Soyab Khan" userId="fa3ecef8de7ae9b0" providerId="LiveId" clId="{E3A0A3C9-8C4D-4246-A67E-E38CF126083E}" dt="2022-03-09T12:15:32.126" v="1027" actId="20577"/>
        <pc:sldMkLst>
          <pc:docMk/>
          <pc:sldMk cId="3480079199" sldId="272"/>
        </pc:sldMkLst>
        <pc:spChg chg="mod">
          <ac:chgData name="Soyab Khan" userId="fa3ecef8de7ae9b0" providerId="LiveId" clId="{E3A0A3C9-8C4D-4246-A67E-E38CF126083E}" dt="2022-03-09T11:32:45.847" v="935" actId="26606"/>
          <ac:spMkLst>
            <pc:docMk/>
            <pc:sldMk cId="3480079199" sldId="272"/>
            <ac:spMk id="2" creationId="{953CBAFE-500C-4F18-B696-63936F993719}"/>
          </ac:spMkLst>
        </pc:spChg>
        <pc:spChg chg="mod">
          <ac:chgData name="Soyab Khan" userId="fa3ecef8de7ae9b0" providerId="LiveId" clId="{E3A0A3C9-8C4D-4246-A67E-E38CF126083E}" dt="2022-03-09T12:15:32.126" v="1027" actId="20577"/>
          <ac:spMkLst>
            <pc:docMk/>
            <pc:sldMk cId="3480079199" sldId="272"/>
            <ac:spMk id="3" creationId="{06A09CCA-70AC-4FC6-9A04-DC46E6B33264}"/>
          </ac:spMkLst>
        </pc:spChg>
        <pc:spChg chg="add">
          <ac:chgData name="Soyab Khan" userId="fa3ecef8de7ae9b0" providerId="LiveId" clId="{E3A0A3C9-8C4D-4246-A67E-E38CF126083E}" dt="2022-03-09T11:32:45.847" v="935" actId="26606"/>
          <ac:spMkLst>
            <pc:docMk/>
            <pc:sldMk cId="3480079199" sldId="272"/>
            <ac:spMk id="71" creationId="{6E3254AE-C4CD-426D-A6E8-7FA13B0F889C}"/>
          </ac:spMkLst>
        </pc:spChg>
        <pc:picChg chg="add">
          <ac:chgData name="Soyab Khan" userId="fa3ecef8de7ae9b0" providerId="LiveId" clId="{E3A0A3C9-8C4D-4246-A67E-E38CF126083E}" dt="2022-03-09T11:32:45.847" v="935" actId="26606"/>
          <ac:picMkLst>
            <pc:docMk/>
            <pc:sldMk cId="3480079199" sldId="272"/>
            <ac:picMk id="73" creationId="{F5C53434-A0C7-4A81-8EB0-D460DAD9BB65}"/>
          </ac:picMkLst>
        </pc:picChg>
        <pc:picChg chg="add mod ord">
          <ac:chgData name="Soyab Khan" userId="fa3ecef8de7ae9b0" providerId="LiveId" clId="{E3A0A3C9-8C4D-4246-A67E-E38CF126083E}" dt="2022-03-09T11:32:45.847" v="935" actId="26606"/>
          <ac:picMkLst>
            <pc:docMk/>
            <pc:sldMk cId="3480079199" sldId="272"/>
            <ac:picMk id="1026" creationId="{36FF078D-2ED9-4682-8C84-720E24A1D6C2}"/>
          </ac:picMkLst>
        </pc:picChg>
      </pc:sldChg>
    </pc:docChg>
  </pc:docChgLst>
  <pc:docChgLst>
    <pc:chgData name="Soyab Khan" userId="fa3ecef8de7ae9b0" providerId="LiveId" clId="{4BBB9B06-C0C4-48F3-8FD4-A22ECAB292A4}"/>
    <pc:docChg chg="custSel addSld delSld modSld">
      <pc:chgData name="Soyab Khan" userId="fa3ecef8de7ae9b0" providerId="LiveId" clId="{4BBB9B06-C0C4-48F3-8FD4-A22ECAB292A4}" dt="2022-05-30T06:22:23.251" v="69" actId="26606"/>
      <pc:docMkLst>
        <pc:docMk/>
      </pc:docMkLst>
      <pc:sldChg chg="new del">
        <pc:chgData name="Soyab Khan" userId="fa3ecef8de7ae9b0" providerId="LiveId" clId="{4BBB9B06-C0C4-48F3-8FD4-A22ECAB292A4}" dt="2022-05-30T06:20:29.656" v="44" actId="2696"/>
        <pc:sldMkLst>
          <pc:docMk/>
          <pc:sldMk cId="2969688334" sldId="273"/>
        </pc:sldMkLst>
      </pc:sldChg>
      <pc:sldChg chg="addSp modSp new mod setBg addAnim">
        <pc:chgData name="Soyab Khan" userId="fa3ecef8de7ae9b0" providerId="LiveId" clId="{4BBB9B06-C0C4-48F3-8FD4-A22ECAB292A4}" dt="2022-05-30T06:20:24.047" v="43"/>
        <pc:sldMkLst>
          <pc:docMk/>
          <pc:sldMk cId="3155330487" sldId="274"/>
        </pc:sldMkLst>
        <pc:spChg chg="mod ord">
          <ac:chgData name="Soyab Khan" userId="fa3ecef8de7ae9b0" providerId="LiveId" clId="{4BBB9B06-C0C4-48F3-8FD4-A22ECAB292A4}" dt="2022-05-30T06:20:24.032" v="42" actId="26606"/>
          <ac:spMkLst>
            <pc:docMk/>
            <pc:sldMk cId="3155330487" sldId="274"/>
            <ac:spMk id="2" creationId="{62D89B36-E0C8-B88F-0756-42AA8CECB125}"/>
          </ac:spMkLst>
        </pc:spChg>
        <pc:spChg chg="add">
          <ac:chgData name="Soyab Khan" userId="fa3ecef8de7ae9b0" providerId="LiveId" clId="{4BBB9B06-C0C4-48F3-8FD4-A22ECAB292A4}" dt="2022-05-30T06:20:24.032" v="42" actId="26606"/>
          <ac:spMkLst>
            <pc:docMk/>
            <pc:sldMk cId="3155330487" sldId="274"/>
            <ac:spMk id="15" creationId="{4EA8B61A-2886-413E-9007-E458CA20B065}"/>
          </ac:spMkLst>
        </pc:spChg>
        <pc:spChg chg="add">
          <ac:chgData name="Soyab Khan" userId="fa3ecef8de7ae9b0" providerId="LiveId" clId="{4BBB9B06-C0C4-48F3-8FD4-A22ECAB292A4}" dt="2022-05-30T06:20:24.032" v="42" actId="26606"/>
          <ac:spMkLst>
            <pc:docMk/>
            <pc:sldMk cId="3155330487" sldId="274"/>
            <ac:spMk id="21" creationId="{5655637A-121A-4284-80AA-048EE374EBCC}"/>
          </ac:spMkLst>
        </pc:spChg>
        <pc:picChg chg="add mod ord">
          <ac:chgData name="Soyab Khan" userId="fa3ecef8de7ae9b0" providerId="LiveId" clId="{4BBB9B06-C0C4-48F3-8FD4-A22ECAB292A4}" dt="2022-05-30T06:20:24.032" v="42" actId="26606"/>
          <ac:picMkLst>
            <pc:docMk/>
            <pc:sldMk cId="3155330487" sldId="274"/>
            <ac:picMk id="4" creationId="{8D6B81CB-D23B-AF87-E3AD-80F786F93ECF}"/>
          </ac:picMkLst>
        </pc:picChg>
        <pc:picChg chg="add mod">
          <ac:chgData name="Soyab Khan" userId="fa3ecef8de7ae9b0" providerId="LiveId" clId="{4BBB9B06-C0C4-48F3-8FD4-A22ECAB292A4}" dt="2022-05-30T06:20:24.032" v="42" actId="26606"/>
          <ac:picMkLst>
            <pc:docMk/>
            <pc:sldMk cId="3155330487" sldId="274"/>
            <ac:picMk id="6" creationId="{A071AC8F-77B0-D346-70A1-115A9C10D54B}"/>
          </ac:picMkLst>
        </pc:picChg>
        <pc:picChg chg="add">
          <ac:chgData name="Soyab Khan" userId="fa3ecef8de7ae9b0" providerId="LiveId" clId="{4BBB9B06-C0C4-48F3-8FD4-A22ECAB292A4}" dt="2022-05-30T06:20:24.032" v="42" actId="26606"/>
          <ac:picMkLst>
            <pc:docMk/>
            <pc:sldMk cId="3155330487" sldId="274"/>
            <ac:picMk id="11" creationId="{55185833-50A1-4075-9C90-F6E7B153AEE3}"/>
          </ac:picMkLst>
        </pc:picChg>
        <pc:picChg chg="add">
          <ac:chgData name="Soyab Khan" userId="fa3ecef8de7ae9b0" providerId="LiveId" clId="{4BBB9B06-C0C4-48F3-8FD4-A22ECAB292A4}" dt="2022-05-30T06:20:24.032" v="42" actId="26606"/>
          <ac:picMkLst>
            <pc:docMk/>
            <pc:sldMk cId="3155330487" sldId="274"/>
            <ac:picMk id="13" creationId="{D48F57D9-4797-4D7F-B4C3-17628994F26F}"/>
          </ac:picMkLst>
        </pc:picChg>
        <pc:picChg chg="add">
          <ac:chgData name="Soyab Khan" userId="fa3ecef8de7ae9b0" providerId="LiveId" clId="{4BBB9B06-C0C4-48F3-8FD4-A22ECAB292A4}" dt="2022-05-30T06:20:24.032" v="42" actId="26606"/>
          <ac:picMkLst>
            <pc:docMk/>
            <pc:sldMk cId="3155330487" sldId="274"/>
            <ac:picMk id="17" creationId="{EB577446-7045-4DE1-81C6-12CB1613B624}"/>
          </ac:picMkLst>
        </pc:picChg>
        <pc:picChg chg="add">
          <ac:chgData name="Soyab Khan" userId="fa3ecef8de7ae9b0" providerId="LiveId" clId="{4BBB9B06-C0C4-48F3-8FD4-A22ECAB292A4}" dt="2022-05-30T06:20:24.032" v="42" actId="26606"/>
          <ac:picMkLst>
            <pc:docMk/>
            <pc:sldMk cId="3155330487" sldId="274"/>
            <ac:picMk id="23" creationId="{781F856E-AF2A-4099-A8E0-432745BEC991}"/>
          </ac:picMkLst>
        </pc:picChg>
        <pc:cxnChg chg="add">
          <ac:chgData name="Soyab Khan" userId="fa3ecef8de7ae9b0" providerId="LiveId" clId="{4BBB9B06-C0C4-48F3-8FD4-A22ECAB292A4}" dt="2022-05-30T06:20:24.032" v="42" actId="26606"/>
          <ac:cxnSpMkLst>
            <pc:docMk/>
            <pc:sldMk cId="3155330487" sldId="274"/>
            <ac:cxnSpMk id="19" creationId="{D2385C2C-5D27-43F7-841B-394D345A7CB3}"/>
          </ac:cxnSpMkLst>
        </pc:cxnChg>
      </pc:sldChg>
      <pc:sldChg chg="addSp modSp new mod setBg">
        <pc:chgData name="Soyab Khan" userId="fa3ecef8de7ae9b0" providerId="LiveId" clId="{4BBB9B06-C0C4-48F3-8FD4-A22ECAB292A4}" dt="2022-05-30T06:22:23.251" v="69" actId="26606"/>
        <pc:sldMkLst>
          <pc:docMk/>
          <pc:sldMk cId="598698602" sldId="275"/>
        </pc:sldMkLst>
        <pc:spChg chg="add">
          <ac:chgData name="Soyab Khan" userId="fa3ecef8de7ae9b0" providerId="LiveId" clId="{4BBB9B06-C0C4-48F3-8FD4-A22ECAB292A4}" dt="2022-05-30T06:22:23.251" v="69" actId="26606"/>
          <ac:spMkLst>
            <pc:docMk/>
            <pc:sldMk cId="598698602" sldId="275"/>
            <ac:spMk id="14" creationId="{E8DC6FCD-811B-436E-9FEE-FC957486CD7E}"/>
          </ac:spMkLst>
        </pc:spChg>
        <pc:picChg chg="add mod ord">
          <ac:chgData name="Soyab Khan" userId="fa3ecef8de7ae9b0" providerId="LiveId" clId="{4BBB9B06-C0C4-48F3-8FD4-A22ECAB292A4}" dt="2022-05-30T06:22:23.251" v="69" actId="26606"/>
          <ac:picMkLst>
            <pc:docMk/>
            <pc:sldMk cId="598698602" sldId="275"/>
            <ac:picMk id="3" creationId="{6D2E4A85-EC38-6257-F489-069840F6699E}"/>
          </ac:picMkLst>
        </pc:picChg>
        <pc:picChg chg="add mod">
          <ac:chgData name="Soyab Khan" userId="fa3ecef8de7ae9b0" providerId="LiveId" clId="{4BBB9B06-C0C4-48F3-8FD4-A22ECAB292A4}" dt="2022-05-30T06:22:23.251" v="69" actId="26606"/>
          <ac:picMkLst>
            <pc:docMk/>
            <pc:sldMk cId="598698602" sldId="275"/>
            <ac:picMk id="5" creationId="{10C1AD11-DE8C-21BE-F92B-2AB65BF3537E}"/>
          </ac:picMkLst>
        </pc:picChg>
        <pc:picChg chg="add mod ord">
          <ac:chgData name="Soyab Khan" userId="fa3ecef8de7ae9b0" providerId="LiveId" clId="{4BBB9B06-C0C4-48F3-8FD4-A22ECAB292A4}" dt="2022-05-30T06:22:23.251" v="69" actId="26606"/>
          <ac:picMkLst>
            <pc:docMk/>
            <pc:sldMk cId="598698602" sldId="275"/>
            <ac:picMk id="7" creationId="{0B96C0FA-2DCE-4683-2ED0-7A16444B8755}"/>
          </ac:picMkLst>
        </pc:picChg>
        <pc:picChg chg="add mod">
          <ac:chgData name="Soyab Khan" userId="fa3ecef8de7ae9b0" providerId="LiveId" clId="{4BBB9B06-C0C4-48F3-8FD4-A22ECAB292A4}" dt="2022-05-30T06:22:23.251" v="69" actId="26606"/>
          <ac:picMkLst>
            <pc:docMk/>
            <pc:sldMk cId="598698602" sldId="275"/>
            <ac:picMk id="9" creationId="{E28D459E-F3FA-6208-0F8B-37EBFE6F3265}"/>
          </ac:picMkLst>
        </pc:picChg>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github.com/ageitgey/face_recognition"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ageitgey/face_recognition"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ageitgey/face_recognition"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ageitgey/face_recognition"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6D7C1B-509C-4F82-9AC3-C4A62347C50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FDD71C8F-E243-4D20-8C67-01418D3FB650}">
      <dgm:prSet/>
      <dgm:spPr/>
      <dgm:t>
        <a:bodyPr/>
        <a:lstStyle/>
        <a:p>
          <a:r>
            <a:rPr lang="en-US" b="0" i="0" dirty="0"/>
            <a:t>Facial emotion recognition is the process of detecting human emotions from facial expressions. The human brain recognizes emotions automatically, and software has now been developed that can recognize emotions as well. This technology is becoming more accurate all the time and will eventually be able to read emotions as well as our brains do. </a:t>
          </a:r>
          <a:endParaRPr lang="en-US" dirty="0"/>
        </a:p>
      </dgm:t>
    </dgm:pt>
    <dgm:pt modelId="{D6512D99-B1E9-4D73-BD1F-F81571ED6A03}" type="parTrans" cxnId="{252D43E5-20A2-4D02-B7BF-4E1766B881A3}">
      <dgm:prSet/>
      <dgm:spPr/>
      <dgm:t>
        <a:bodyPr/>
        <a:lstStyle/>
        <a:p>
          <a:endParaRPr lang="en-US"/>
        </a:p>
      </dgm:t>
    </dgm:pt>
    <dgm:pt modelId="{09DAE5FD-AD1C-4366-9322-E534546450F7}" type="sibTrans" cxnId="{252D43E5-20A2-4D02-B7BF-4E1766B881A3}">
      <dgm:prSet/>
      <dgm:spPr/>
      <dgm:t>
        <a:bodyPr/>
        <a:lstStyle/>
        <a:p>
          <a:endParaRPr lang="en-US"/>
        </a:p>
      </dgm:t>
    </dgm:pt>
    <dgm:pt modelId="{044B8B11-2FCD-48DD-A1F3-C89D36017FCE}">
      <dgm:prSet/>
      <dgm:spPr/>
      <dgm:t>
        <a:bodyPr/>
        <a:lstStyle/>
        <a:p>
          <a:r>
            <a:rPr lang="en-US" b="0" i="0"/>
            <a:t>AI can detect emotions by learning what each facial expression means and applying that knowledge to the new information presented to it. Emotional artificial intelligence, or emotion AI, is a technology that is capable of reading, imitating, interpreting, and responding to human facial expressions and emotions.</a:t>
          </a:r>
          <a:endParaRPr lang="en-US"/>
        </a:p>
      </dgm:t>
    </dgm:pt>
    <dgm:pt modelId="{5BD8C672-8E90-49E0-8890-4FD7045DB814}" type="parTrans" cxnId="{EA953EB7-2828-4A67-AB3F-370727F04708}">
      <dgm:prSet/>
      <dgm:spPr/>
      <dgm:t>
        <a:bodyPr/>
        <a:lstStyle/>
        <a:p>
          <a:endParaRPr lang="en-US"/>
        </a:p>
      </dgm:t>
    </dgm:pt>
    <dgm:pt modelId="{DDA281F8-55C4-45F0-881C-6B481FDA6981}" type="sibTrans" cxnId="{EA953EB7-2828-4A67-AB3F-370727F04708}">
      <dgm:prSet/>
      <dgm:spPr/>
      <dgm:t>
        <a:bodyPr/>
        <a:lstStyle/>
        <a:p>
          <a:endParaRPr lang="en-US"/>
        </a:p>
      </dgm:t>
    </dgm:pt>
    <dgm:pt modelId="{B5F61FD9-B56F-47B8-B09D-C1BFEEBB950F}" type="pres">
      <dgm:prSet presAssocID="{826D7C1B-509C-4F82-9AC3-C4A62347C508}" presName="linear" presStyleCnt="0">
        <dgm:presLayoutVars>
          <dgm:animLvl val="lvl"/>
          <dgm:resizeHandles val="exact"/>
        </dgm:presLayoutVars>
      </dgm:prSet>
      <dgm:spPr/>
    </dgm:pt>
    <dgm:pt modelId="{DF26CF2D-46D0-4053-B109-214E286D87EF}" type="pres">
      <dgm:prSet presAssocID="{FDD71C8F-E243-4D20-8C67-01418D3FB650}" presName="parentText" presStyleLbl="node1" presStyleIdx="0" presStyleCnt="2">
        <dgm:presLayoutVars>
          <dgm:chMax val="0"/>
          <dgm:bulletEnabled val="1"/>
        </dgm:presLayoutVars>
      </dgm:prSet>
      <dgm:spPr/>
    </dgm:pt>
    <dgm:pt modelId="{C6D84A63-70D1-49CA-B62E-C47F37CD4C19}" type="pres">
      <dgm:prSet presAssocID="{09DAE5FD-AD1C-4366-9322-E534546450F7}" presName="spacer" presStyleCnt="0"/>
      <dgm:spPr/>
    </dgm:pt>
    <dgm:pt modelId="{91C6FB66-CD3D-4E3B-B47F-8BFCF4381062}" type="pres">
      <dgm:prSet presAssocID="{044B8B11-2FCD-48DD-A1F3-C89D36017FCE}" presName="parentText" presStyleLbl="node1" presStyleIdx="1" presStyleCnt="2">
        <dgm:presLayoutVars>
          <dgm:chMax val="0"/>
          <dgm:bulletEnabled val="1"/>
        </dgm:presLayoutVars>
      </dgm:prSet>
      <dgm:spPr/>
    </dgm:pt>
  </dgm:ptLst>
  <dgm:cxnLst>
    <dgm:cxn modelId="{4DADC03F-EBC3-4CC5-BCEE-D34E92105C90}" type="presOf" srcId="{044B8B11-2FCD-48DD-A1F3-C89D36017FCE}" destId="{91C6FB66-CD3D-4E3B-B47F-8BFCF4381062}" srcOrd="0" destOrd="0" presId="urn:microsoft.com/office/officeart/2005/8/layout/vList2"/>
    <dgm:cxn modelId="{EA953EB7-2828-4A67-AB3F-370727F04708}" srcId="{826D7C1B-509C-4F82-9AC3-C4A62347C508}" destId="{044B8B11-2FCD-48DD-A1F3-C89D36017FCE}" srcOrd="1" destOrd="0" parTransId="{5BD8C672-8E90-49E0-8890-4FD7045DB814}" sibTransId="{DDA281F8-55C4-45F0-881C-6B481FDA6981}"/>
    <dgm:cxn modelId="{4B4C58B7-D731-4131-8DA4-63F8CCF4AEA4}" type="presOf" srcId="{FDD71C8F-E243-4D20-8C67-01418D3FB650}" destId="{DF26CF2D-46D0-4053-B109-214E286D87EF}" srcOrd="0" destOrd="0" presId="urn:microsoft.com/office/officeart/2005/8/layout/vList2"/>
    <dgm:cxn modelId="{252D43E5-20A2-4D02-B7BF-4E1766B881A3}" srcId="{826D7C1B-509C-4F82-9AC3-C4A62347C508}" destId="{FDD71C8F-E243-4D20-8C67-01418D3FB650}" srcOrd="0" destOrd="0" parTransId="{D6512D99-B1E9-4D73-BD1F-F81571ED6A03}" sibTransId="{09DAE5FD-AD1C-4366-9322-E534546450F7}"/>
    <dgm:cxn modelId="{3208F6FB-FBF1-458C-87F3-03963A5A197F}" type="presOf" srcId="{826D7C1B-509C-4F82-9AC3-C4A62347C508}" destId="{B5F61FD9-B56F-47B8-B09D-C1BFEEBB950F}" srcOrd="0" destOrd="0" presId="urn:microsoft.com/office/officeart/2005/8/layout/vList2"/>
    <dgm:cxn modelId="{5B341AE8-1F7F-43C9-B3ED-E0C976EA7393}" type="presParOf" srcId="{B5F61FD9-B56F-47B8-B09D-C1BFEEBB950F}" destId="{DF26CF2D-46D0-4053-B109-214E286D87EF}" srcOrd="0" destOrd="0" presId="urn:microsoft.com/office/officeart/2005/8/layout/vList2"/>
    <dgm:cxn modelId="{69C5D233-570C-4F90-8D67-C64B980881C5}" type="presParOf" srcId="{B5F61FD9-B56F-47B8-B09D-C1BFEEBB950F}" destId="{C6D84A63-70D1-49CA-B62E-C47F37CD4C19}" srcOrd="1" destOrd="0" presId="urn:microsoft.com/office/officeart/2005/8/layout/vList2"/>
    <dgm:cxn modelId="{823D52D7-3599-499E-BF97-4EF4F35CBB98}" type="presParOf" srcId="{B5F61FD9-B56F-47B8-B09D-C1BFEEBB950F}" destId="{91C6FB66-CD3D-4E3B-B47F-8BFCF4381062}"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BD8862-294E-446F-8141-A76732EEF917}"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0F6B2A6-917C-406E-A4D9-2464654E7949}">
      <dgm:prSet/>
      <dgm:spPr/>
      <dgm:t>
        <a:bodyPr/>
        <a:lstStyle/>
        <a:p>
          <a:r>
            <a:rPr lang="en-US"/>
            <a:t>It works basically in three stages are:</a:t>
          </a:r>
        </a:p>
      </dgm:t>
    </dgm:pt>
    <dgm:pt modelId="{DEB44939-9070-4016-B7F5-AC0B7B137660}" type="parTrans" cxnId="{D2721D8A-D795-4039-9499-7F7B6935F75F}">
      <dgm:prSet/>
      <dgm:spPr/>
      <dgm:t>
        <a:bodyPr/>
        <a:lstStyle/>
        <a:p>
          <a:endParaRPr lang="en-US"/>
        </a:p>
      </dgm:t>
    </dgm:pt>
    <dgm:pt modelId="{F795DFA2-482F-4E60-B36D-941BCA85EB74}" type="sibTrans" cxnId="{D2721D8A-D795-4039-9499-7F7B6935F75F}">
      <dgm:prSet/>
      <dgm:spPr/>
      <dgm:t>
        <a:bodyPr/>
        <a:lstStyle/>
        <a:p>
          <a:endParaRPr lang="en-US"/>
        </a:p>
      </dgm:t>
    </dgm:pt>
    <dgm:pt modelId="{EE12704D-6DA4-40F1-ADB5-5CF271CC526D}">
      <dgm:prSet/>
      <dgm:spPr/>
      <dgm:t>
        <a:bodyPr/>
        <a:lstStyle/>
        <a:p>
          <a:r>
            <a:rPr lang="en-IN"/>
            <a:t>Facial Detection</a:t>
          </a:r>
          <a:endParaRPr lang="en-US"/>
        </a:p>
      </dgm:t>
    </dgm:pt>
    <dgm:pt modelId="{3454056E-CBCA-4BEA-9A71-CA3871EE7A3A}" type="parTrans" cxnId="{0D4876A0-BD96-4A2E-9813-53C7359B4C3C}">
      <dgm:prSet/>
      <dgm:spPr/>
      <dgm:t>
        <a:bodyPr/>
        <a:lstStyle/>
        <a:p>
          <a:endParaRPr lang="en-US"/>
        </a:p>
      </dgm:t>
    </dgm:pt>
    <dgm:pt modelId="{85F0B192-3EAF-4D4A-8BE0-8158AB037080}" type="sibTrans" cxnId="{0D4876A0-BD96-4A2E-9813-53C7359B4C3C}">
      <dgm:prSet/>
      <dgm:spPr/>
      <dgm:t>
        <a:bodyPr/>
        <a:lstStyle/>
        <a:p>
          <a:endParaRPr lang="en-US"/>
        </a:p>
      </dgm:t>
    </dgm:pt>
    <dgm:pt modelId="{A6A91EF8-FF91-4177-A994-8D5508BABA1E}">
      <dgm:prSet/>
      <dgm:spPr/>
      <dgm:t>
        <a:bodyPr/>
        <a:lstStyle/>
        <a:p>
          <a:r>
            <a:rPr lang="en-IN"/>
            <a:t>Facial Recognition</a:t>
          </a:r>
          <a:endParaRPr lang="en-US"/>
        </a:p>
      </dgm:t>
    </dgm:pt>
    <dgm:pt modelId="{5BD478C5-549F-4997-B215-9E02D65545BF}" type="parTrans" cxnId="{CB0EBA7C-371B-4032-A198-07E8692304DF}">
      <dgm:prSet/>
      <dgm:spPr/>
      <dgm:t>
        <a:bodyPr/>
        <a:lstStyle/>
        <a:p>
          <a:endParaRPr lang="en-US"/>
        </a:p>
      </dgm:t>
    </dgm:pt>
    <dgm:pt modelId="{216C064D-49C4-4782-855E-A68C7918FAAF}" type="sibTrans" cxnId="{CB0EBA7C-371B-4032-A198-07E8692304DF}">
      <dgm:prSet/>
      <dgm:spPr/>
      <dgm:t>
        <a:bodyPr/>
        <a:lstStyle/>
        <a:p>
          <a:endParaRPr lang="en-US"/>
        </a:p>
      </dgm:t>
    </dgm:pt>
    <dgm:pt modelId="{CAF9FCF8-F55B-499E-8A3C-8009CE2DA674}">
      <dgm:prSet/>
      <dgm:spPr/>
      <dgm:t>
        <a:bodyPr/>
        <a:lstStyle/>
        <a:p>
          <a:r>
            <a:rPr lang="en-IN"/>
            <a:t>Emotion Detection</a:t>
          </a:r>
          <a:endParaRPr lang="en-US"/>
        </a:p>
      </dgm:t>
    </dgm:pt>
    <dgm:pt modelId="{6D978B0C-154C-4F3A-BDB9-380F799A8D2E}" type="parTrans" cxnId="{D8896F77-62D1-47A2-A8A5-87D15E090EBD}">
      <dgm:prSet/>
      <dgm:spPr/>
      <dgm:t>
        <a:bodyPr/>
        <a:lstStyle/>
        <a:p>
          <a:endParaRPr lang="en-US"/>
        </a:p>
      </dgm:t>
    </dgm:pt>
    <dgm:pt modelId="{A1B58F71-4AE0-4BF9-9DF1-318CD3C9DAF6}" type="sibTrans" cxnId="{D8896F77-62D1-47A2-A8A5-87D15E090EBD}">
      <dgm:prSet/>
      <dgm:spPr/>
      <dgm:t>
        <a:bodyPr/>
        <a:lstStyle/>
        <a:p>
          <a:endParaRPr lang="en-US"/>
        </a:p>
      </dgm:t>
    </dgm:pt>
    <dgm:pt modelId="{50DD8B00-5606-4E0D-AEAD-CE737313086C}" type="pres">
      <dgm:prSet presAssocID="{39BD8862-294E-446F-8141-A76732EEF917}" presName="linear" presStyleCnt="0">
        <dgm:presLayoutVars>
          <dgm:dir/>
          <dgm:animLvl val="lvl"/>
          <dgm:resizeHandles val="exact"/>
        </dgm:presLayoutVars>
      </dgm:prSet>
      <dgm:spPr/>
    </dgm:pt>
    <dgm:pt modelId="{3E8322F9-7E11-43EF-A3D6-DD60A80F3423}" type="pres">
      <dgm:prSet presAssocID="{10F6B2A6-917C-406E-A4D9-2464654E7949}" presName="parentLin" presStyleCnt="0"/>
      <dgm:spPr/>
    </dgm:pt>
    <dgm:pt modelId="{3BC8CD07-00D6-4FE9-9C0C-3AD7D76E6135}" type="pres">
      <dgm:prSet presAssocID="{10F6B2A6-917C-406E-A4D9-2464654E7949}" presName="parentLeftMargin" presStyleLbl="node1" presStyleIdx="0" presStyleCnt="1"/>
      <dgm:spPr/>
    </dgm:pt>
    <dgm:pt modelId="{7BCE9D7E-CB86-48B5-83A6-C2DEACB60CFA}" type="pres">
      <dgm:prSet presAssocID="{10F6B2A6-917C-406E-A4D9-2464654E7949}" presName="parentText" presStyleLbl="node1" presStyleIdx="0" presStyleCnt="1">
        <dgm:presLayoutVars>
          <dgm:chMax val="0"/>
          <dgm:bulletEnabled val="1"/>
        </dgm:presLayoutVars>
      </dgm:prSet>
      <dgm:spPr/>
    </dgm:pt>
    <dgm:pt modelId="{95602CBC-0515-4C0F-86FB-F10ADBAE73B7}" type="pres">
      <dgm:prSet presAssocID="{10F6B2A6-917C-406E-A4D9-2464654E7949}" presName="negativeSpace" presStyleCnt="0"/>
      <dgm:spPr/>
    </dgm:pt>
    <dgm:pt modelId="{719D49D2-0301-4332-818D-DD07A6EE5762}" type="pres">
      <dgm:prSet presAssocID="{10F6B2A6-917C-406E-A4D9-2464654E7949}" presName="childText" presStyleLbl="conFgAcc1" presStyleIdx="0" presStyleCnt="1">
        <dgm:presLayoutVars>
          <dgm:bulletEnabled val="1"/>
        </dgm:presLayoutVars>
      </dgm:prSet>
      <dgm:spPr/>
    </dgm:pt>
  </dgm:ptLst>
  <dgm:cxnLst>
    <dgm:cxn modelId="{417F3221-C5C9-481E-AF57-F1F81025772E}" type="presOf" srcId="{CAF9FCF8-F55B-499E-8A3C-8009CE2DA674}" destId="{719D49D2-0301-4332-818D-DD07A6EE5762}" srcOrd="0" destOrd="2" presId="urn:microsoft.com/office/officeart/2005/8/layout/list1"/>
    <dgm:cxn modelId="{CB9BD438-0A86-4A29-9F76-F9DBA24A91D8}" type="presOf" srcId="{39BD8862-294E-446F-8141-A76732EEF917}" destId="{50DD8B00-5606-4E0D-AEAD-CE737313086C}" srcOrd="0" destOrd="0" presId="urn:microsoft.com/office/officeart/2005/8/layout/list1"/>
    <dgm:cxn modelId="{7FC95450-9FA1-41FC-A1E1-9F26FB23B16E}" type="presOf" srcId="{10F6B2A6-917C-406E-A4D9-2464654E7949}" destId="{3BC8CD07-00D6-4FE9-9C0C-3AD7D76E6135}" srcOrd="0" destOrd="0" presId="urn:microsoft.com/office/officeart/2005/8/layout/list1"/>
    <dgm:cxn modelId="{D8896F77-62D1-47A2-A8A5-87D15E090EBD}" srcId="{10F6B2A6-917C-406E-A4D9-2464654E7949}" destId="{CAF9FCF8-F55B-499E-8A3C-8009CE2DA674}" srcOrd="2" destOrd="0" parTransId="{6D978B0C-154C-4F3A-BDB9-380F799A8D2E}" sibTransId="{A1B58F71-4AE0-4BF9-9DF1-318CD3C9DAF6}"/>
    <dgm:cxn modelId="{E51ED478-A457-4EC2-A049-177770E6D50A}" type="presOf" srcId="{10F6B2A6-917C-406E-A4D9-2464654E7949}" destId="{7BCE9D7E-CB86-48B5-83A6-C2DEACB60CFA}" srcOrd="1" destOrd="0" presId="urn:microsoft.com/office/officeart/2005/8/layout/list1"/>
    <dgm:cxn modelId="{CB0EBA7C-371B-4032-A198-07E8692304DF}" srcId="{10F6B2A6-917C-406E-A4D9-2464654E7949}" destId="{A6A91EF8-FF91-4177-A994-8D5508BABA1E}" srcOrd="1" destOrd="0" parTransId="{5BD478C5-549F-4997-B215-9E02D65545BF}" sibTransId="{216C064D-49C4-4782-855E-A68C7918FAAF}"/>
    <dgm:cxn modelId="{D2721D8A-D795-4039-9499-7F7B6935F75F}" srcId="{39BD8862-294E-446F-8141-A76732EEF917}" destId="{10F6B2A6-917C-406E-A4D9-2464654E7949}" srcOrd="0" destOrd="0" parTransId="{DEB44939-9070-4016-B7F5-AC0B7B137660}" sibTransId="{F795DFA2-482F-4E60-B36D-941BCA85EB74}"/>
    <dgm:cxn modelId="{0D4876A0-BD96-4A2E-9813-53C7359B4C3C}" srcId="{10F6B2A6-917C-406E-A4D9-2464654E7949}" destId="{EE12704D-6DA4-40F1-ADB5-5CF271CC526D}" srcOrd="0" destOrd="0" parTransId="{3454056E-CBCA-4BEA-9A71-CA3871EE7A3A}" sibTransId="{85F0B192-3EAF-4D4A-8BE0-8158AB037080}"/>
    <dgm:cxn modelId="{6AAE6FDE-7726-4294-A19B-B5A9DE5A39AA}" type="presOf" srcId="{A6A91EF8-FF91-4177-A994-8D5508BABA1E}" destId="{719D49D2-0301-4332-818D-DD07A6EE5762}" srcOrd="0" destOrd="1" presId="urn:microsoft.com/office/officeart/2005/8/layout/list1"/>
    <dgm:cxn modelId="{66CF90F8-46EA-4A54-863C-9C45144562ED}" type="presOf" srcId="{EE12704D-6DA4-40F1-ADB5-5CF271CC526D}" destId="{719D49D2-0301-4332-818D-DD07A6EE5762}" srcOrd="0" destOrd="0" presId="urn:microsoft.com/office/officeart/2005/8/layout/list1"/>
    <dgm:cxn modelId="{71808DE1-864D-400B-9B3D-E50C2776E5C4}" type="presParOf" srcId="{50DD8B00-5606-4E0D-AEAD-CE737313086C}" destId="{3E8322F9-7E11-43EF-A3D6-DD60A80F3423}" srcOrd="0" destOrd="0" presId="urn:microsoft.com/office/officeart/2005/8/layout/list1"/>
    <dgm:cxn modelId="{D27C5D6E-32DA-49F2-8EDB-50E90CD18D03}" type="presParOf" srcId="{3E8322F9-7E11-43EF-A3D6-DD60A80F3423}" destId="{3BC8CD07-00D6-4FE9-9C0C-3AD7D76E6135}" srcOrd="0" destOrd="0" presId="urn:microsoft.com/office/officeart/2005/8/layout/list1"/>
    <dgm:cxn modelId="{0A2CBB58-1927-45A1-91B0-2685BAF678B1}" type="presParOf" srcId="{3E8322F9-7E11-43EF-A3D6-DD60A80F3423}" destId="{7BCE9D7E-CB86-48B5-83A6-C2DEACB60CFA}" srcOrd="1" destOrd="0" presId="urn:microsoft.com/office/officeart/2005/8/layout/list1"/>
    <dgm:cxn modelId="{0B368CCD-FDBD-4792-A9A6-D5C5BD38FA21}" type="presParOf" srcId="{50DD8B00-5606-4E0D-AEAD-CE737313086C}" destId="{95602CBC-0515-4C0F-86FB-F10ADBAE73B7}" srcOrd="1" destOrd="0" presId="urn:microsoft.com/office/officeart/2005/8/layout/list1"/>
    <dgm:cxn modelId="{837B26C2-A208-4379-93F6-BA0099687D09}" type="presParOf" srcId="{50DD8B00-5606-4E0D-AEAD-CE737313086C}" destId="{719D49D2-0301-4332-818D-DD07A6EE576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E3701C-30D8-4123-B1D6-4027F1229F91}"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94AC334F-58C2-4288-93E7-42C19BDBF78B}">
      <dgm:prSet/>
      <dgm:spPr/>
      <dgm:t>
        <a:bodyPr/>
        <a:lstStyle/>
        <a:p>
          <a:r>
            <a:rPr lang="en-US" b="0" i="0"/>
            <a:t>Ability to detect the location of face in any input image or frame. The output is the bounding box coordinates of the detected faces.</a:t>
          </a:r>
          <a:endParaRPr lang="en-US"/>
        </a:p>
      </dgm:t>
    </dgm:pt>
    <dgm:pt modelId="{ECE36363-700A-41B9-A1D7-E211B370CC04}" type="parTrans" cxnId="{600EEDCD-27E8-4CC2-B9C8-2789EC5BD9CB}">
      <dgm:prSet/>
      <dgm:spPr/>
      <dgm:t>
        <a:bodyPr/>
        <a:lstStyle/>
        <a:p>
          <a:endParaRPr lang="en-US"/>
        </a:p>
      </dgm:t>
    </dgm:pt>
    <dgm:pt modelId="{25B85164-98FF-4EF2-B4BB-DAECBA92A308}" type="sibTrans" cxnId="{600EEDCD-27E8-4CC2-B9C8-2789EC5BD9CB}">
      <dgm:prSet/>
      <dgm:spPr/>
      <dgm:t>
        <a:bodyPr/>
        <a:lstStyle/>
        <a:p>
          <a:endParaRPr lang="en-US"/>
        </a:p>
      </dgm:t>
    </dgm:pt>
    <dgm:pt modelId="{AAA73D69-C477-46E0-8D96-E3FFF00B15BC}">
      <dgm:prSet/>
      <dgm:spPr/>
      <dgm:t>
        <a:bodyPr/>
        <a:lstStyle/>
        <a:p>
          <a:r>
            <a:rPr lang="en-US" b="0" i="0" dirty="0"/>
            <a:t>Facial detection is the first part of our pipeline. We have used the python library </a:t>
          </a:r>
          <a:r>
            <a:rPr lang="en-US" b="0" i="0" u="sng" dirty="0">
              <a:highlight>
                <a:srgbClr val="FFFF00"/>
              </a:highlight>
              <a:hlinkClick xmlns:r="http://schemas.openxmlformats.org/officeDocument/2006/relationships" r:id="rId1"/>
            </a:rPr>
            <a:t>Face Recognition</a:t>
          </a:r>
          <a:r>
            <a:rPr lang="en-US" b="0" i="0" dirty="0">
              <a:highlight>
                <a:srgbClr val="FFFF00"/>
              </a:highlight>
            </a:rPr>
            <a:t> </a:t>
          </a:r>
          <a:r>
            <a:rPr lang="en-US" b="0" i="0" dirty="0"/>
            <a:t>that we found easy to install and very accurate in detecting faces. This library scans the input image and returns the bounding box coordinates of all detected faces as shown: </a:t>
          </a:r>
          <a:endParaRPr lang="en-US" dirty="0"/>
        </a:p>
      </dgm:t>
    </dgm:pt>
    <dgm:pt modelId="{1E6F8D10-9636-4A66-8388-1F63AA79E33B}" type="parTrans" cxnId="{CE162ED3-A376-44B6-924A-54F2AFF91BA7}">
      <dgm:prSet/>
      <dgm:spPr/>
      <dgm:t>
        <a:bodyPr/>
        <a:lstStyle/>
        <a:p>
          <a:endParaRPr lang="en-US"/>
        </a:p>
      </dgm:t>
    </dgm:pt>
    <dgm:pt modelId="{0ED29AD6-52AD-4F42-BD1D-92E6E1CC11F6}" type="sibTrans" cxnId="{CE162ED3-A376-44B6-924A-54F2AFF91BA7}">
      <dgm:prSet/>
      <dgm:spPr/>
      <dgm:t>
        <a:bodyPr/>
        <a:lstStyle/>
        <a:p>
          <a:endParaRPr lang="en-US"/>
        </a:p>
      </dgm:t>
    </dgm:pt>
    <dgm:pt modelId="{570CC0F3-BE5E-4763-9FCE-3E85B18130F8}" type="pres">
      <dgm:prSet presAssocID="{7EE3701C-30D8-4123-B1D6-4027F1229F91}" presName="linear" presStyleCnt="0">
        <dgm:presLayoutVars>
          <dgm:animLvl val="lvl"/>
          <dgm:resizeHandles val="exact"/>
        </dgm:presLayoutVars>
      </dgm:prSet>
      <dgm:spPr/>
    </dgm:pt>
    <dgm:pt modelId="{059C58CD-78BB-4840-9573-7024D321DF52}" type="pres">
      <dgm:prSet presAssocID="{94AC334F-58C2-4288-93E7-42C19BDBF78B}" presName="parentText" presStyleLbl="node1" presStyleIdx="0" presStyleCnt="2">
        <dgm:presLayoutVars>
          <dgm:chMax val="0"/>
          <dgm:bulletEnabled val="1"/>
        </dgm:presLayoutVars>
      </dgm:prSet>
      <dgm:spPr/>
    </dgm:pt>
    <dgm:pt modelId="{704C8DDB-86FD-4369-B024-F1380E550516}" type="pres">
      <dgm:prSet presAssocID="{25B85164-98FF-4EF2-B4BB-DAECBA92A308}" presName="spacer" presStyleCnt="0"/>
      <dgm:spPr/>
    </dgm:pt>
    <dgm:pt modelId="{C0A09340-3D16-42FD-8197-243409598C94}" type="pres">
      <dgm:prSet presAssocID="{AAA73D69-C477-46E0-8D96-E3FFF00B15BC}" presName="parentText" presStyleLbl="node1" presStyleIdx="1" presStyleCnt="2">
        <dgm:presLayoutVars>
          <dgm:chMax val="0"/>
          <dgm:bulletEnabled val="1"/>
        </dgm:presLayoutVars>
      </dgm:prSet>
      <dgm:spPr/>
    </dgm:pt>
  </dgm:ptLst>
  <dgm:cxnLst>
    <dgm:cxn modelId="{9FE7EE0E-DA25-4181-A5A8-AC253A85A525}" type="presOf" srcId="{94AC334F-58C2-4288-93E7-42C19BDBF78B}" destId="{059C58CD-78BB-4840-9573-7024D321DF52}" srcOrd="0" destOrd="0" presId="urn:microsoft.com/office/officeart/2005/8/layout/vList2"/>
    <dgm:cxn modelId="{B4ED7BAF-B2D8-4FE5-B2E5-E7C084AFEB22}" type="presOf" srcId="{AAA73D69-C477-46E0-8D96-E3FFF00B15BC}" destId="{C0A09340-3D16-42FD-8197-243409598C94}" srcOrd="0" destOrd="0" presId="urn:microsoft.com/office/officeart/2005/8/layout/vList2"/>
    <dgm:cxn modelId="{600EEDCD-27E8-4CC2-B9C8-2789EC5BD9CB}" srcId="{7EE3701C-30D8-4123-B1D6-4027F1229F91}" destId="{94AC334F-58C2-4288-93E7-42C19BDBF78B}" srcOrd="0" destOrd="0" parTransId="{ECE36363-700A-41B9-A1D7-E211B370CC04}" sibTransId="{25B85164-98FF-4EF2-B4BB-DAECBA92A308}"/>
    <dgm:cxn modelId="{CE162ED3-A376-44B6-924A-54F2AFF91BA7}" srcId="{7EE3701C-30D8-4123-B1D6-4027F1229F91}" destId="{AAA73D69-C477-46E0-8D96-E3FFF00B15BC}" srcOrd="1" destOrd="0" parTransId="{1E6F8D10-9636-4A66-8388-1F63AA79E33B}" sibTransId="{0ED29AD6-52AD-4F42-BD1D-92E6E1CC11F6}"/>
    <dgm:cxn modelId="{AB0C65F7-C8BB-438D-97B3-98F3FE6EE976}" type="presOf" srcId="{7EE3701C-30D8-4123-B1D6-4027F1229F91}" destId="{570CC0F3-BE5E-4763-9FCE-3E85B18130F8}" srcOrd="0" destOrd="0" presId="urn:microsoft.com/office/officeart/2005/8/layout/vList2"/>
    <dgm:cxn modelId="{0814CBD8-9A24-49ED-BF85-CF291D5B1C5C}" type="presParOf" srcId="{570CC0F3-BE5E-4763-9FCE-3E85B18130F8}" destId="{059C58CD-78BB-4840-9573-7024D321DF52}" srcOrd="0" destOrd="0" presId="urn:microsoft.com/office/officeart/2005/8/layout/vList2"/>
    <dgm:cxn modelId="{96126EED-9B86-4906-9ADE-AB68159B3F5C}" type="presParOf" srcId="{570CC0F3-BE5E-4763-9FCE-3E85B18130F8}" destId="{704C8DDB-86FD-4369-B024-F1380E550516}" srcOrd="1" destOrd="0" presId="urn:microsoft.com/office/officeart/2005/8/layout/vList2"/>
    <dgm:cxn modelId="{52AC2A50-437D-4BE7-B712-D6CF46403EAC}" type="presParOf" srcId="{570CC0F3-BE5E-4763-9FCE-3E85B18130F8}" destId="{C0A09340-3D16-42FD-8197-243409598C94}"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9147AD-D87E-45CB-A295-AF5018A34F7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2655983-D092-476B-8874-981E1B1E321B}">
      <dgm:prSet/>
      <dgm:spPr/>
      <dgm:t>
        <a:bodyPr/>
        <a:lstStyle/>
        <a:p>
          <a:r>
            <a:rPr lang="en-US" b="0" i="0"/>
            <a:t>Compare multiple faces together to identify which faces belong to the same person. This is done by comparing face embedding vectors.</a:t>
          </a:r>
          <a:endParaRPr lang="en-US"/>
        </a:p>
      </dgm:t>
    </dgm:pt>
    <dgm:pt modelId="{92F7D1F4-9C8D-4BA2-8BB7-48C3821CD33B}" type="parTrans" cxnId="{8018A13F-F6EF-4797-8C80-84B856613048}">
      <dgm:prSet/>
      <dgm:spPr/>
      <dgm:t>
        <a:bodyPr/>
        <a:lstStyle/>
        <a:p>
          <a:endParaRPr lang="en-US"/>
        </a:p>
      </dgm:t>
    </dgm:pt>
    <dgm:pt modelId="{FB6FECC7-462F-4A86-86DD-E3334E8D0CFE}" type="sibTrans" cxnId="{8018A13F-F6EF-4797-8C80-84B856613048}">
      <dgm:prSet/>
      <dgm:spPr/>
      <dgm:t>
        <a:bodyPr/>
        <a:lstStyle/>
        <a:p>
          <a:endParaRPr lang="en-US"/>
        </a:p>
      </dgm:t>
    </dgm:pt>
    <dgm:pt modelId="{00467D50-7BE3-4F86-B1E4-092C1F195A57}">
      <dgm:prSet/>
      <dgm:spPr/>
      <dgm:t>
        <a:bodyPr/>
        <a:lstStyle/>
        <a:p>
          <a:r>
            <a:rPr lang="en-US" b="0" i="0" dirty="0"/>
            <a:t>Facial Recognition verifies if two faces are same. The use of facial recognition is huge in security, bio-metrics, entertainment, personal safety, etc. The same python library</a:t>
          </a:r>
          <a:r>
            <a:rPr lang="en-US" b="0" i="0" dirty="0">
              <a:highlight>
                <a:srgbClr val="FFFF00"/>
              </a:highlight>
            </a:rPr>
            <a:t> </a:t>
          </a:r>
          <a:r>
            <a:rPr lang="en-US" b="0" i="0" u="sng" dirty="0" err="1">
              <a:highlight>
                <a:srgbClr val="FFFF00"/>
              </a:highlight>
              <a:hlinkClick xmlns:r="http://schemas.openxmlformats.org/officeDocument/2006/relationships" r:id="rId1"/>
            </a:rPr>
            <a:t>face_recognition</a:t>
          </a:r>
          <a:r>
            <a:rPr lang="en-US" b="0" i="0" dirty="0">
              <a:highlight>
                <a:srgbClr val="FFFF00"/>
              </a:highlight>
            </a:rPr>
            <a:t> </a:t>
          </a:r>
          <a:r>
            <a:rPr lang="en-US" b="0" i="0" dirty="0"/>
            <a:t>used for face detection can also be used for face recognition. Our testing showed it had good performance.</a:t>
          </a:r>
          <a:endParaRPr lang="en-US" dirty="0"/>
        </a:p>
      </dgm:t>
    </dgm:pt>
    <dgm:pt modelId="{1E013C51-1F40-488A-9635-9963331801DF}" type="parTrans" cxnId="{4F8523AA-204C-4B2A-94C9-8C332D73E40A}">
      <dgm:prSet/>
      <dgm:spPr/>
      <dgm:t>
        <a:bodyPr/>
        <a:lstStyle/>
        <a:p>
          <a:endParaRPr lang="en-US"/>
        </a:p>
      </dgm:t>
    </dgm:pt>
    <dgm:pt modelId="{FDCC7A7C-A45F-4F22-A529-AFF1BFA2C6A4}" type="sibTrans" cxnId="{4F8523AA-204C-4B2A-94C9-8C332D73E40A}">
      <dgm:prSet/>
      <dgm:spPr/>
      <dgm:t>
        <a:bodyPr/>
        <a:lstStyle/>
        <a:p>
          <a:endParaRPr lang="en-US"/>
        </a:p>
      </dgm:t>
    </dgm:pt>
    <dgm:pt modelId="{DA25F366-44A6-497D-BF36-F95A2A4F5CF0}" type="pres">
      <dgm:prSet presAssocID="{639147AD-D87E-45CB-A295-AF5018A34F7F}" presName="linear" presStyleCnt="0">
        <dgm:presLayoutVars>
          <dgm:animLvl val="lvl"/>
          <dgm:resizeHandles val="exact"/>
        </dgm:presLayoutVars>
      </dgm:prSet>
      <dgm:spPr/>
    </dgm:pt>
    <dgm:pt modelId="{4D0D34F7-3797-4AD9-AF17-E9C94544663C}" type="pres">
      <dgm:prSet presAssocID="{E2655983-D092-476B-8874-981E1B1E321B}" presName="parentText" presStyleLbl="node1" presStyleIdx="0" presStyleCnt="2">
        <dgm:presLayoutVars>
          <dgm:chMax val="0"/>
          <dgm:bulletEnabled val="1"/>
        </dgm:presLayoutVars>
      </dgm:prSet>
      <dgm:spPr/>
    </dgm:pt>
    <dgm:pt modelId="{B7941A38-7351-4893-9222-3E2E9F640988}" type="pres">
      <dgm:prSet presAssocID="{FB6FECC7-462F-4A86-86DD-E3334E8D0CFE}" presName="spacer" presStyleCnt="0"/>
      <dgm:spPr/>
    </dgm:pt>
    <dgm:pt modelId="{328038B8-CF91-4AB8-8404-6B1D78528E1D}" type="pres">
      <dgm:prSet presAssocID="{00467D50-7BE3-4F86-B1E4-092C1F195A57}" presName="parentText" presStyleLbl="node1" presStyleIdx="1" presStyleCnt="2">
        <dgm:presLayoutVars>
          <dgm:chMax val="0"/>
          <dgm:bulletEnabled val="1"/>
        </dgm:presLayoutVars>
      </dgm:prSet>
      <dgm:spPr/>
    </dgm:pt>
  </dgm:ptLst>
  <dgm:cxnLst>
    <dgm:cxn modelId="{8018A13F-F6EF-4797-8C80-84B856613048}" srcId="{639147AD-D87E-45CB-A295-AF5018A34F7F}" destId="{E2655983-D092-476B-8874-981E1B1E321B}" srcOrd="0" destOrd="0" parTransId="{92F7D1F4-9C8D-4BA2-8BB7-48C3821CD33B}" sibTransId="{FB6FECC7-462F-4A86-86DD-E3334E8D0CFE}"/>
    <dgm:cxn modelId="{395FB044-1DC0-4C30-A764-FB87F006F50E}" type="presOf" srcId="{E2655983-D092-476B-8874-981E1B1E321B}" destId="{4D0D34F7-3797-4AD9-AF17-E9C94544663C}" srcOrd="0" destOrd="0" presId="urn:microsoft.com/office/officeart/2005/8/layout/vList2"/>
    <dgm:cxn modelId="{44993D51-28EB-48AD-BEF3-D8AB462C2820}" type="presOf" srcId="{00467D50-7BE3-4F86-B1E4-092C1F195A57}" destId="{328038B8-CF91-4AB8-8404-6B1D78528E1D}" srcOrd="0" destOrd="0" presId="urn:microsoft.com/office/officeart/2005/8/layout/vList2"/>
    <dgm:cxn modelId="{4F8523AA-204C-4B2A-94C9-8C332D73E40A}" srcId="{639147AD-D87E-45CB-A295-AF5018A34F7F}" destId="{00467D50-7BE3-4F86-B1E4-092C1F195A57}" srcOrd="1" destOrd="0" parTransId="{1E013C51-1F40-488A-9635-9963331801DF}" sibTransId="{FDCC7A7C-A45F-4F22-A529-AFF1BFA2C6A4}"/>
    <dgm:cxn modelId="{DD9AE0BF-78B2-4DA2-A944-24F8DB181946}" type="presOf" srcId="{639147AD-D87E-45CB-A295-AF5018A34F7F}" destId="{DA25F366-44A6-497D-BF36-F95A2A4F5CF0}" srcOrd="0" destOrd="0" presId="urn:microsoft.com/office/officeart/2005/8/layout/vList2"/>
    <dgm:cxn modelId="{5AF88933-29FF-4AC6-80E3-33C8FF330FE6}" type="presParOf" srcId="{DA25F366-44A6-497D-BF36-F95A2A4F5CF0}" destId="{4D0D34F7-3797-4AD9-AF17-E9C94544663C}" srcOrd="0" destOrd="0" presId="urn:microsoft.com/office/officeart/2005/8/layout/vList2"/>
    <dgm:cxn modelId="{68C0D099-5E35-4049-A164-343472218A45}" type="presParOf" srcId="{DA25F366-44A6-497D-BF36-F95A2A4F5CF0}" destId="{B7941A38-7351-4893-9222-3E2E9F640988}" srcOrd="1" destOrd="0" presId="urn:microsoft.com/office/officeart/2005/8/layout/vList2"/>
    <dgm:cxn modelId="{C65A937A-279B-4C7B-A822-125ECA2EAE04}" type="presParOf" srcId="{DA25F366-44A6-497D-BF36-F95A2A4F5CF0}" destId="{328038B8-CF91-4AB8-8404-6B1D78528E1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5E02DF-320C-423E-9B6B-68A72D704E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5A30EB9-23BE-4C82-9682-5A6B65A49B69}">
      <dgm:prSet/>
      <dgm:spPr/>
      <dgm:t>
        <a:bodyPr/>
        <a:lstStyle/>
        <a:p>
          <a:r>
            <a:rPr lang="en-US" baseline="0"/>
            <a:t>In the validation phase, various OpenCV function and Keras function have been used.</a:t>
          </a:r>
          <a:endParaRPr lang="en-US"/>
        </a:p>
      </dgm:t>
    </dgm:pt>
    <dgm:pt modelId="{7895410C-FD31-4715-874A-52181E086C62}" type="parTrans" cxnId="{5142CAC5-52C3-4A20-AB36-DD75FC2C9216}">
      <dgm:prSet/>
      <dgm:spPr/>
      <dgm:t>
        <a:bodyPr/>
        <a:lstStyle/>
        <a:p>
          <a:endParaRPr lang="en-US"/>
        </a:p>
      </dgm:t>
    </dgm:pt>
    <dgm:pt modelId="{1A082000-C584-467E-82C1-88C199758683}" type="sibTrans" cxnId="{5142CAC5-52C3-4A20-AB36-DD75FC2C9216}">
      <dgm:prSet/>
      <dgm:spPr/>
      <dgm:t>
        <a:bodyPr/>
        <a:lstStyle/>
        <a:p>
          <a:endParaRPr lang="en-US"/>
        </a:p>
      </dgm:t>
    </dgm:pt>
    <dgm:pt modelId="{E578AB72-2DF7-4F9A-B9D7-56B3AF1A7EB3}">
      <dgm:prSet/>
      <dgm:spPr/>
      <dgm:t>
        <a:bodyPr/>
        <a:lstStyle/>
        <a:p>
          <a:r>
            <a:rPr lang="en-US" baseline="0"/>
            <a:t>Initially a video frame is stored in a video object.</a:t>
          </a:r>
          <a:endParaRPr lang="en-US"/>
        </a:p>
      </dgm:t>
    </dgm:pt>
    <dgm:pt modelId="{94E7C46B-B4D9-4D6A-A798-E3A54B9B1E3C}" type="parTrans" cxnId="{27A7CD5B-E476-40D6-AEA2-6C64F67A69C4}">
      <dgm:prSet/>
      <dgm:spPr/>
      <dgm:t>
        <a:bodyPr/>
        <a:lstStyle/>
        <a:p>
          <a:endParaRPr lang="en-US"/>
        </a:p>
      </dgm:t>
    </dgm:pt>
    <dgm:pt modelId="{84945C37-D00C-46CC-B9AE-4096D039B548}" type="sibTrans" cxnId="{27A7CD5B-E476-40D6-AEA2-6C64F67A69C4}">
      <dgm:prSet/>
      <dgm:spPr/>
      <dgm:t>
        <a:bodyPr/>
        <a:lstStyle/>
        <a:p>
          <a:endParaRPr lang="en-US"/>
        </a:p>
      </dgm:t>
    </dgm:pt>
    <dgm:pt modelId="{74848607-C3D3-4348-B3D6-0B4C6482D3DF}">
      <dgm:prSet/>
      <dgm:spPr/>
      <dgm:t>
        <a:bodyPr/>
        <a:lstStyle/>
        <a:p>
          <a:r>
            <a:rPr lang="en-US" baseline="0"/>
            <a:t>The image frame is converted into grayscale and resized and reshaped with the help of numpy.</a:t>
          </a:r>
          <a:endParaRPr lang="en-US"/>
        </a:p>
      </dgm:t>
    </dgm:pt>
    <dgm:pt modelId="{4C20C2D5-E1AA-4DEB-971D-C3A6AEF10644}" type="parTrans" cxnId="{1853F8D9-B5A2-47FD-A996-4B78D864D783}">
      <dgm:prSet/>
      <dgm:spPr/>
      <dgm:t>
        <a:bodyPr/>
        <a:lstStyle/>
        <a:p>
          <a:endParaRPr lang="en-US"/>
        </a:p>
      </dgm:t>
    </dgm:pt>
    <dgm:pt modelId="{A6370792-DAAC-4BF3-92EF-F16F62639255}" type="sibTrans" cxnId="{1853F8D9-B5A2-47FD-A996-4B78D864D783}">
      <dgm:prSet/>
      <dgm:spPr/>
      <dgm:t>
        <a:bodyPr/>
        <a:lstStyle/>
        <a:p>
          <a:endParaRPr lang="en-US"/>
        </a:p>
      </dgm:t>
    </dgm:pt>
    <dgm:pt modelId="{596D9903-5B70-46C4-851E-FAF3B5435935}">
      <dgm:prSet/>
      <dgm:spPr/>
      <dgm:t>
        <a:bodyPr/>
        <a:lstStyle/>
        <a:p>
          <a:r>
            <a:rPr lang="en-IN" baseline="0"/>
            <a:t>A rectangle is drawn around the facial regions and the output is formatted above the rectangular box.</a:t>
          </a:r>
          <a:endParaRPr lang="en-US"/>
        </a:p>
      </dgm:t>
    </dgm:pt>
    <dgm:pt modelId="{FC637229-D993-4FCB-985C-DA21B036434E}" type="parTrans" cxnId="{12A0AF21-7022-4EC4-8ABF-4A18D4672C37}">
      <dgm:prSet/>
      <dgm:spPr/>
      <dgm:t>
        <a:bodyPr/>
        <a:lstStyle/>
        <a:p>
          <a:endParaRPr lang="en-US"/>
        </a:p>
      </dgm:t>
    </dgm:pt>
    <dgm:pt modelId="{B5D4D9AA-A0EA-4DC6-A67F-1CBDAE59360E}" type="sibTrans" cxnId="{12A0AF21-7022-4EC4-8ABF-4A18D4672C37}">
      <dgm:prSet/>
      <dgm:spPr/>
      <dgm:t>
        <a:bodyPr/>
        <a:lstStyle/>
        <a:p>
          <a:endParaRPr lang="en-US"/>
        </a:p>
      </dgm:t>
    </dgm:pt>
    <dgm:pt modelId="{4C099544-891A-4ED4-92F8-F772CB6E53D3}" type="pres">
      <dgm:prSet presAssocID="{215E02DF-320C-423E-9B6B-68A72D704EB6}" presName="linear" presStyleCnt="0">
        <dgm:presLayoutVars>
          <dgm:animLvl val="lvl"/>
          <dgm:resizeHandles val="exact"/>
        </dgm:presLayoutVars>
      </dgm:prSet>
      <dgm:spPr/>
    </dgm:pt>
    <dgm:pt modelId="{0522AF92-8B62-47B3-8734-E37F33EF9F7E}" type="pres">
      <dgm:prSet presAssocID="{C5A30EB9-23BE-4C82-9682-5A6B65A49B69}" presName="parentText" presStyleLbl="node1" presStyleIdx="0" presStyleCnt="4">
        <dgm:presLayoutVars>
          <dgm:chMax val="0"/>
          <dgm:bulletEnabled val="1"/>
        </dgm:presLayoutVars>
      </dgm:prSet>
      <dgm:spPr/>
    </dgm:pt>
    <dgm:pt modelId="{FAC76BB0-5F85-4E7A-BD26-10029F075837}" type="pres">
      <dgm:prSet presAssocID="{1A082000-C584-467E-82C1-88C199758683}" presName="spacer" presStyleCnt="0"/>
      <dgm:spPr/>
    </dgm:pt>
    <dgm:pt modelId="{38D0CD90-E6AA-407F-8438-DF95F8DE454F}" type="pres">
      <dgm:prSet presAssocID="{E578AB72-2DF7-4F9A-B9D7-56B3AF1A7EB3}" presName="parentText" presStyleLbl="node1" presStyleIdx="1" presStyleCnt="4">
        <dgm:presLayoutVars>
          <dgm:chMax val="0"/>
          <dgm:bulletEnabled val="1"/>
        </dgm:presLayoutVars>
      </dgm:prSet>
      <dgm:spPr/>
    </dgm:pt>
    <dgm:pt modelId="{E0983614-CF95-4795-9B53-529C382DE87F}" type="pres">
      <dgm:prSet presAssocID="{84945C37-D00C-46CC-B9AE-4096D039B548}" presName="spacer" presStyleCnt="0"/>
      <dgm:spPr/>
    </dgm:pt>
    <dgm:pt modelId="{321C2BC9-D298-4C1F-AEFA-843FA4153178}" type="pres">
      <dgm:prSet presAssocID="{74848607-C3D3-4348-B3D6-0B4C6482D3DF}" presName="parentText" presStyleLbl="node1" presStyleIdx="2" presStyleCnt="4">
        <dgm:presLayoutVars>
          <dgm:chMax val="0"/>
          <dgm:bulletEnabled val="1"/>
        </dgm:presLayoutVars>
      </dgm:prSet>
      <dgm:spPr/>
    </dgm:pt>
    <dgm:pt modelId="{FA320DD7-4930-4E91-998E-2AE1B4446A05}" type="pres">
      <dgm:prSet presAssocID="{A6370792-DAAC-4BF3-92EF-F16F62639255}" presName="spacer" presStyleCnt="0"/>
      <dgm:spPr/>
    </dgm:pt>
    <dgm:pt modelId="{D763CC02-D930-4F9C-81DD-EA060420BEDE}" type="pres">
      <dgm:prSet presAssocID="{596D9903-5B70-46C4-851E-FAF3B5435935}" presName="parentText" presStyleLbl="node1" presStyleIdx="3" presStyleCnt="4">
        <dgm:presLayoutVars>
          <dgm:chMax val="0"/>
          <dgm:bulletEnabled val="1"/>
        </dgm:presLayoutVars>
      </dgm:prSet>
      <dgm:spPr/>
    </dgm:pt>
  </dgm:ptLst>
  <dgm:cxnLst>
    <dgm:cxn modelId="{12A0AF21-7022-4EC4-8ABF-4A18D4672C37}" srcId="{215E02DF-320C-423E-9B6B-68A72D704EB6}" destId="{596D9903-5B70-46C4-851E-FAF3B5435935}" srcOrd="3" destOrd="0" parTransId="{FC637229-D993-4FCB-985C-DA21B036434E}" sibTransId="{B5D4D9AA-A0EA-4DC6-A67F-1CBDAE59360E}"/>
    <dgm:cxn modelId="{160D602D-145B-451A-ACE0-43512299233D}" type="presOf" srcId="{C5A30EB9-23BE-4C82-9682-5A6B65A49B69}" destId="{0522AF92-8B62-47B3-8734-E37F33EF9F7E}" srcOrd="0" destOrd="0" presId="urn:microsoft.com/office/officeart/2005/8/layout/vList2"/>
    <dgm:cxn modelId="{27A7CD5B-E476-40D6-AEA2-6C64F67A69C4}" srcId="{215E02DF-320C-423E-9B6B-68A72D704EB6}" destId="{E578AB72-2DF7-4F9A-B9D7-56B3AF1A7EB3}" srcOrd="1" destOrd="0" parTransId="{94E7C46B-B4D9-4D6A-A798-E3A54B9B1E3C}" sibTransId="{84945C37-D00C-46CC-B9AE-4096D039B548}"/>
    <dgm:cxn modelId="{7FDB5A4A-5104-4CF3-85E2-7E193ECEC958}" type="presOf" srcId="{E578AB72-2DF7-4F9A-B9D7-56B3AF1A7EB3}" destId="{38D0CD90-E6AA-407F-8438-DF95F8DE454F}" srcOrd="0" destOrd="0" presId="urn:microsoft.com/office/officeart/2005/8/layout/vList2"/>
    <dgm:cxn modelId="{E3ED798D-A3FE-429F-84FB-BCC5C495B4DF}" type="presOf" srcId="{215E02DF-320C-423E-9B6B-68A72D704EB6}" destId="{4C099544-891A-4ED4-92F8-F772CB6E53D3}" srcOrd="0" destOrd="0" presId="urn:microsoft.com/office/officeart/2005/8/layout/vList2"/>
    <dgm:cxn modelId="{DC82FDAB-ED58-4B32-A9C0-B651FB41B0AF}" type="presOf" srcId="{596D9903-5B70-46C4-851E-FAF3B5435935}" destId="{D763CC02-D930-4F9C-81DD-EA060420BEDE}" srcOrd="0" destOrd="0" presId="urn:microsoft.com/office/officeart/2005/8/layout/vList2"/>
    <dgm:cxn modelId="{5142CAC5-52C3-4A20-AB36-DD75FC2C9216}" srcId="{215E02DF-320C-423E-9B6B-68A72D704EB6}" destId="{C5A30EB9-23BE-4C82-9682-5A6B65A49B69}" srcOrd="0" destOrd="0" parTransId="{7895410C-FD31-4715-874A-52181E086C62}" sibTransId="{1A082000-C584-467E-82C1-88C199758683}"/>
    <dgm:cxn modelId="{1853F8D9-B5A2-47FD-A996-4B78D864D783}" srcId="{215E02DF-320C-423E-9B6B-68A72D704EB6}" destId="{74848607-C3D3-4348-B3D6-0B4C6482D3DF}" srcOrd="2" destOrd="0" parTransId="{4C20C2D5-E1AA-4DEB-971D-C3A6AEF10644}" sibTransId="{A6370792-DAAC-4BF3-92EF-F16F62639255}"/>
    <dgm:cxn modelId="{9E848BE1-250D-4D0E-A6A6-53A6E629D889}" type="presOf" srcId="{74848607-C3D3-4348-B3D6-0B4C6482D3DF}" destId="{321C2BC9-D298-4C1F-AEFA-843FA4153178}" srcOrd="0" destOrd="0" presId="urn:microsoft.com/office/officeart/2005/8/layout/vList2"/>
    <dgm:cxn modelId="{A336A8C0-9B91-452D-865C-D2C3118AC0D4}" type="presParOf" srcId="{4C099544-891A-4ED4-92F8-F772CB6E53D3}" destId="{0522AF92-8B62-47B3-8734-E37F33EF9F7E}" srcOrd="0" destOrd="0" presId="urn:microsoft.com/office/officeart/2005/8/layout/vList2"/>
    <dgm:cxn modelId="{4F7213F7-9235-4A0D-83FA-EAD4CD78998E}" type="presParOf" srcId="{4C099544-891A-4ED4-92F8-F772CB6E53D3}" destId="{FAC76BB0-5F85-4E7A-BD26-10029F075837}" srcOrd="1" destOrd="0" presId="urn:microsoft.com/office/officeart/2005/8/layout/vList2"/>
    <dgm:cxn modelId="{33902A74-DD4A-4B9E-843A-7C2B7C94E2FA}" type="presParOf" srcId="{4C099544-891A-4ED4-92F8-F772CB6E53D3}" destId="{38D0CD90-E6AA-407F-8438-DF95F8DE454F}" srcOrd="2" destOrd="0" presId="urn:microsoft.com/office/officeart/2005/8/layout/vList2"/>
    <dgm:cxn modelId="{CFF56369-C96B-4297-9B8C-7E4F0BE69D87}" type="presParOf" srcId="{4C099544-891A-4ED4-92F8-F772CB6E53D3}" destId="{E0983614-CF95-4795-9B53-529C382DE87F}" srcOrd="3" destOrd="0" presId="urn:microsoft.com/office/officeart/2005/8/layout/vList2"/>
    <dgm:cxn modelId="{E01FDB45-0CBD-4F1B-8914-39AC459B07F2}" type="presParOf" srcId="{4C099544-891A-4ED4-92F8-F772CB6E53D3}" destId="{321C2BC9-D298-4C1F-AEFA-843FA4153178}" srcOrd="4" destOrd="0" presId="urn:microsoft.com/office/officeart/2005/8/layout/vList2"/>
    <dgm:cxn modelId="{38A622B8-5589-4791-BA1E-20E5B01EF4A5}" type="presParOf" srcId="{4C099544-891A-4ED4-92F8-F772CB6E53D3}" destId="{FA320DD7-4930-4E91-998E-2AE1B4446A05}" srcOrd="5" destOrd="0" presId="urn:microsoft.com/office/officeart/2005/8/layout/vList2"/>
    <dgm:cxn modelId="{767105CC-3462-4009-B5AF-FDD79FB34295}" type="presParOf" srcId="{4C099544-891A-4ED4-92F8-F772CB6E53D3}" destId="{D763CC02-D930-4F9C-81DD-EA060420BED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6CF2D-46D0-4053-B109-214E286D87EF}">
      <dsp:nvSpPr>
        <dsp:cNvPr id="0" name=""/>
        <dsp:cNvSpPr/>
      </dsp:nvSpPr>
      <dsp:spPr>
        <a:xfrm>
          <a:off x="0" y="61922"/>
          <a:ext cx="6683374" cy="2211299"/>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Facial emotion recognition is the process of detecting human emotions from facial expressions. The human brain recognizes emotions automatically, and software has now been developed that can recognize emotions as well. This technology is becoming more accurate all the time and will eventually be able to read emotions as well as our brains do. </a:t>
          </a:r>
          <a:endParaRPr lang="en-US" sz="2100" kern="1200" dirty="0"/>
        </a:p>
      </dsp:txBody>
      <dsp:txXfrm>
        <a:off x="107947" y="169869"/>
        <a:ext cx="6467480" cy="1995405"/>
      </dsp:txXfrm>
    </dsp:sp>
    <dsp:sp modelId="{91C6FB66-CD3D-4E3B-B47F-8BFCF4381062}">
      <dsp:nvSpPr>
        <dsp:cNvPr id="0" name=""/>
        <dsp:cNvSpPr/>
      </dsp:nvSpPr>
      <dsp:spPr>
        <a:xfrm>
          <a:off x="0" y="2333702"/>
          <a:ext cx="6683374" cy="2211299"/>
        </a:xfrm>
        <a:prstGeom prst="roundRect">
          <a:avLst/>
        </a:prstGeom>
        <a:gradFill rotWithShape="0">
          <a:gsLst>
            <a:gs pos="0">
              <a:schemeClr val="accent5">
                <a:hueOff val="787450"/>
                <a:satOff val="42288"/>
                <a:lumOff val="-15294"/>
                <a:alphaOff val="0"/>
                <a:tint val="94000"/>
                <a:satMod val="100000"/>
                <a:lumMod val="108000"/>
              </a:schemeClr>
            </a:gs>
            <a:gs pos="50000">
              <a:schemeClr val="accent5">
                <a:hueOff val="787450"/>
                <a:satOff val="42288"/>
                <a:lumOff val="-15294"/>
                <a:alphaOff val="0"/>
                <a:tint val="98000"/>
                <a:shade val="100000"/>
                <a:satMod val="100000"/>
                <a:lumMod val="100000"/>
              </a:schemeClr>
            </a:gs>
            <a:gs pos="100000">
              <a:schemeClr val="accent5">
                <a:hueOff val="787450"/>
                <a:satOff val="42288"/>
                <a:lumOff val="-15294"/>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AI can detect emotions by learning what each facial expression means and applying that knowledge to the new information presented to it. Emotional artificial intelligence, or emotion AI, is a technology that is capable of reading, imitating, interpreting, and responding to human facial expressions and emotions.</a:t>
          </a:r>
          <a:endParaRPr lang="en-US" sz="2100" kern="1200"/>
        </a:p>
      </dsp:txBody>
      <dsp:txXfrm>
        <a:off x="107947" y="2441649"/>
        <a:ext cx="6467480" cy="1995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D49D2-0301-4332-818D-DD07A6EE5762}">
      <dsp:nvSpPr>
        <dsp:cNvPr id="0" name=""/>
        <dsp:cNvSpPr/>
      </dsp:nvSpPr>
      <dsp:spPr>
        <a:xfrm>
          <a:off x="0" y="617811"/>
          <a:ext cx="10363826" cy="2764125"/>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348" tIns="812292" rIns="804348" bIns="277368" numCol="1" spcCol="1270" anchor="t" anchorCtr="0">
          <a:noAutofit/>
        </a:bodyPr>
        <a:lstStyle/>
        <a:p>
          <a:pPr marL="285750" lvl="1" indent="-285750" algn="l" defTabSz="1733550">
            <a:lnSpc>
              <a:spcPct val="90000"/>
            </a:lnSpc>
            <a:spcBef>
              <a:spcPct val="0"/>
            </a:spcBef>
            <a:spcAft>
              <a:spcPct val="15000"/>
            </a:spcAft>
            <a:buChar char="•"/>
          </a:pPr>
          <a:r>
            <a:rPr lang="en-IN" sz="3900" kern="1200"/>
            <a:t>Facial Detection</a:t>
          </a:r>
          <a:endParaRPr lang="en-US" sz="3900" kern="1200"/>
        </a:p>
        <a:p>
          <a:pPr marL="285750" lvl="1" indent="-285750" algn="l" defTabSz="1733550">
            <a:lnSpc>
              <a:spcPct val="90000"/>
            </a:lnSpc>
            <a:spcBef>
              <a:spcPct val="0"/>
            </a:spcBef>
            <a:spcAft>
              <a:spcPct val="15000"/>
            </a:spcAft>
            <a:buChar char="•"/>
          </a:pPr>
          <a:r>
            <a:rPr lang="en-IN" sz="3900" kern="1200"/>
            <a:t>Facial Recognition</a:t>
          </a:r>
          <a:endParaRPr lang="en-US" sz="3900" kern="1200"/>
        </a:p>
        <a:p>
          <a:pPr marL="285750" lvl="1" indent="-285750" algn="l" defTabSz="1733550">
            <a:lnSpc>
              <a:spcPct val="90000"/>
            </a:lnSpc>
            <a:spcBef>
              <a:spcPct val="0"/>
            </a:spcBef>
            <a:spcAft>
              <a:spcPct val="15000"/>
            </a:spcAft>
            <a:buChar char="•"/>
          </a:pPr>
          <a:r>
            <a:rPr lang="en-IN" sz="3900" kern="1200"/>
            <a:t>Emotion Detection</a:t>
          </a:r>
          <a:endParaRPr lang="en-US" sz="3900" kern="1200"/>
        </a:p>
      </dsp:txBody>
      <dsp:txXfrm>
        <a:off x="0" y="617811"/>
        <a:ext cx="10363826" cy="2764125"/>
      </dsp:txXfrm>
    </dsp:sp>
    <dsp:sp modelId="{7BCE9D7E-CB86-48B5-83A6-C2DEACB60CFA}">
      <dsp:nvSpPr>
        <dsp:cNvPr id="0" name=""/>
        <dsp:cNvSpPr/>
      </dsp:nvSpPr>
      <dsp:spPr>
        <a:xfrm>
          <a:off x="518191" y="42170"/>
          <a:ext cx="7254678" cy="115128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210" tIns="0" rIns="274210" bIns="0" numCol="1" spcCol="1270" anchor="ctr" anchorCtr="0">
          <a:noAutofit/>
        </a:bodyPr>
        <a:lstStyle/>
        <a:p>
          <a:pPr marL="0" lvl="0" indent="0" algn="l" defTabSz="1733550">
            <a:lnSpc>
              <a:spcPct val="90000"/>
            </a:lnSpc>
            <a:spcBef>
              <a:spcPct val="0"/>
            </a:spcBef>
            <a:spcAft>
              <a:spcPct val="35000"/>
            </a:spcAft>
            <a:buNone/>
          </a:pPr>
          <a:r>
            <a:rPr lang="en-US" sz="3900" kern="1200"/>
            <a:t>It works basically in three stages are:</a:t>
          </a:r>
        </a:p>
      </dsp:txBody>
      <dsp:txXfrm>
        <a:off x="574392" y="98371"/>
        <a:ext cx="7142276" cy="1038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C58CD-78BB-4840-9573-7024D321DF52}">
      <dsp:nvSpPr>
        <dsp:cNvPr id="0" name=""/>
        <dsp:cNvSpPr/>
      </dsp:nvSpPr>
      <dsp:spPr>
        <a:xfrm>
          <a:off x="0" y="44769"/>
          <a:ext cx="4860493" cy="1641363"/>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Ability to detect the location of face in any input image or frame. The output is the bounding box coordinates of the detected faces.</a:t>
          </a:r>
          <a:endParaRPr lang="en-US" sz="1800" kern="1200"/>
        </a:p>
      </dsp:txBody>
      <dsp:txXfrm>
        <a:off x="80125" y="124894"/>
        <a:ext cx="4700243" cy="1481113"/>
      </dsp:txXfrm>
    </dsp:sp>
    <dsp:sp modelId="{C0A09340-3D16-42FD-8197-243409598C94}">
      <dsp:nvSpPr>
        <dsp:cNvPr id="0" name=""/>
        <dsp:cNvSpPr/>
      </dsp:nvSpPr>
      <dsp:spPr>
        <a:xfrm>
          <a:off x="0" y="1737973"/>
          <a:ext cx="4860493" cy="1641363"/>
        </a:xfrm>
        <a:prstGeom prst="roundRect">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Facial detection is the first part of our pipeline. We have used the python library </a:t>
          </a:r>
          <a:r>
            <a:rPr lang="en-US" sz="1800" b="0" i="0" u="sng" kern="1200" dirty="0">
              <a:highlight>
                <a:srgbClr val="FFFF00"/>
              </a:highlight>
              <a:hlinkClick xmlns:r="http://schemas.openxmlformats.org/officeDocument/2006/relationships" r:id="rId1"/>
            </a:rPr>
            <a:t>Face Recognition</a:t>
          </a:r>
          <a:r>
            <a:rPr lang="en-US" sz="1800" b="0" i="0" kern="1200" dirty="0">
              <a:highlight>
                <a:srgbClr val="FFFF00"/>
              </a:highlight>
            </a:rPr>
            <a:t> </a:t>
          </a:r>
          <a:r>
            <a:rPr lang="en-US" sz="1800" b="0" i="0" kern="1200" dirty="0"/>
            <a:t>that we found easy to install and very accurate in detecting faces. This library scans the input image and returns the bounding box coordinates of all detected faces as shown: </a:t>
          </a:r>
          <a:endParaRPr lang="en-US" sz="1800" kern="1200" dirty="0"/>
        </a:p>
      </dsp:txBody>
      <dsp:txXfrm>
        <a:off x="80125" y="1818098"/>
        <a:ext cx="4700243" cy="148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D34F7-3797-4AD9-AF17-E9C94544663C}">
      <dsp:nvSpPr>
        <dsp:cNvPr id="0" name=""/>
        <dsp:cNvSpPr/>
      </dsp:nvSpPr>
      <dsp:spPr>
        <a:xfrm>
          <a:off x="0" y="61522"/>
          <a:ext cx="10363200" cy="14213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Compare multiple faces together to identify which faces belong to the same person. This is done by comparing face embedding vectors.</a:t>
          </a:r>
          <a:endParaRPr lang="en-US" sz="2200" kern="1200"/>
        </a:p>
      </dsp:txBody>
      <dsp:txXfrm>
        <a:off x="69384" y="130906"/>
        <a:ext cx="10224432" cy="1282562"/>
      </dsp:txXfrm>
    </dsp:sp>
    <dsp:sp modelId="{328038B8-CF91-4AB8-8404-6B1D78528E1D}">
      <dsp:nvSpPr>
        <dsp:cNvPr id="0" name=""/>
        <dsp:cNvSpPr/>
      </dsp:nvSpPr>
      <dsp:spPr>
        <a:xfrm>
          <a:off x="0" y="1546213"/>
          <a:ext cx="10363200" cy="1421330"/>
        </a:xfrm>
        <a:prstGeom prst="roundRect">
          <a:avLst/>
        </a:prstGeom>
        <a:solidFill>
          <a:schemeClr val="accent2">
            <a:hueOff val="-1446200"/>
            <a:satOff val="-9924"/>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Facial Recognition verifies if two faces are same. The use of facial recognition is huge in security, bio-metrics, entertainment, personal safety, etc. The same python library</a:t>
          </a:r>
          <a:r>
            <a:rPr lang="en-US" sz="2200" b="0" i="0" kern="1200" dirty="0">
              <a:highlight>
                <a:srgbClr val="FFFF00"/>
              </a:highlight>
            </a:rPr>
            <a:t> </a:t>
          </a:r>
          <a:r>
            <a:rPr lang="en-US" sz="2200" b="0" i="0" u="sng" kern="1200" dirty="0" err="1">
              <a:highlight>
                <a:srgbClr val="FFFF00"/>
              </a:highlight>
              <a:hlinkClick xmlns:r="http://schemas.openxmlformats.org/officeDocument/2006/relationships" r:id="rId1"/>
            </a:rPr>
            <a:t>face_recognition</a:t>
          </a:r>
          <a:r>
            <a:rPr lang="en-US" sz="2200" b="0" i="0" kern="1200" dirty="0">
              <a:highlight>
                <a:srgbClr val="FFFF00"/>
              </a:highlight>
            </a:rPr>
            <a:t> </a:t>
          </a:r>
          <a:r>
            <a:rPr lang="en-US" sz="2200" b="0" i="0" kern="1200" dirty="0"/>
            <a:t>used for face detection can also be used for face recognition. Our testing showed it had good performance.</a:t>
          </a:r>
          <a:endParaRPr lang="en-US" sz="2200" kern="1200" dirty="0"/>
        </a:p>
      </dsp:txBody>
      <dsp:txXfrm>
        <a:off x="69384" y="1615597"/>
        <a:ext cx="10224432" cy="1282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2AF92-8B62-47B3-8734-E37F33EF9F7E}">
      <dsp:nvSpPr>
        <dsp:cNvPr id="0" name=""/>
        <dsp:cNvSpPr/>
      </dsp:nvSpPr>
      <dsp:spPr>
        <a:xfrm>
          <a:off x="0" y="21133"/>
          <a:ext cx="7859565" cy="7979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In the validation phase, various OpenCV function and Keras function have been used.</a:t>
          </a:r>
          <a:endParaRPr lang="en-US" sz="2200" kern="1200"/>
        </a:p>
      </dsp:txBody>
      <dsp:txXfrm>
        <a:off x="38952" y="60085"/>
        <a:ext cx="7781661" cy="720036"/>
      </dsp:txXfrm>
    </dsp:sp>
    <dsp:sp modelId="{38D0CD90-E6AA-407F-8438-DF95F8DE454F}">
      <dsp:nvSpPr>
        <dsp:cNvPr id="0" name=""/>
        <dsp:cNvSpPr/>
      </dsp:nvSpPr>
      <dsp:spPr>
        <a:xfrm>
          <a:off x="0" y="882433"/>
          <a:ext cx="7859565" cy="7979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Initially a video frame is stored in a video object.</a:t>
          </a:r>
          <a:endParaRPr lang="en-US" sz="2200" kern="1200"/>
        </a:p>
      </dsp:txBody>
      <dsp:txXfrm>
        <a:off x="38952" y="921385"/>
        <a:ext cx="7781661" cy="720036"/>
      </dsp:txXfrm>
    </dsp:sp>
    <dsp:sp modelId="{321C2BC9-D298-4C1F-AEFA-843FA4153178}">
      <dsp:nvSpPr>
        <dsp:cNvPr id="0" name=""/>
        <dsp:cNvSpPr/>
      </dsp:nvSpPr>
      <dsp:spPr>
        <a:xfrm>
          <a:off x="0" y="1743733"/>
          <a:ext cx="7859565" cy="7979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The image frame is converted into grayscale and resized and reshaped with the help of numpy.</a:t>
          </a:r>
          <a:endParaRPr lang="en-US" sz="2200" kern="1200"/>
        </a:p>
      </dsp:txBody>
      <dsp:txXfrm>
        <a:off x="38952" y="1782685"/>
        <a:ext cx="7781661" cy="720036"/>
      </dsp:txXfrm>
    </dsp:sp>
    <dsp:sp modelId="{D763CC02-D930-4F9C-81DD-EA060420BEDE}">
      <dsp:nvSpPr>
        <dsp:cNvPr id="0" name=""/>
        <dsp:cNvSpPr/>
      </dsp:nvSpPr>
      <dsp:spPr>
        <a:xfrm>
          <a:off x="0" y="2605033"/>
          <a:ext cx="7859565" cy="7979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a:t>A rectangle is drawn around the facial regions and the output is formatted above the rectangular box.</a:t>
          </a:r>
          <a:endParaRPr lang="en-US" sz="2200" kern="1200"/>
        </a:p>
      </dsp:txBody>
      <dsp:txXfrm>
        <a:off x="38952" y="2643985"/>
        <a:ext cx="7781661" cy="7200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227248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9179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136803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743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54961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9324CA-DCC8-48F6-AFCB-375EAFF3B4AE}" type="datetimeFigureOut">
              <a:rPr lang="en-IN" smtClean="0"/>
              <a:t>30-05-2022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713149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9324CA-DCC8-48F6-AFCB-375EAFF3B4AE}" type="datetimeFigureOut">
              <a:rPr lang="en-IN" smtClean="0"/>
              <a:t>30-05-2022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1997362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485752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244647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44467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54749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9324CA-DCC8-48F6-AFCB-375EAFF3B4AE}" type="datetimeFigureOut">
              <a:rPr lang="en-IN" smtClean="0"/>
              <a:t>30-05-2022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52357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24520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9324CA-DCC8-48F6-AFCB-375EAFF3B4AE}" type="datetimeFigureOut">
              <a:rPr lang="en-IN" smtClean="0"/>
              <a:t>30-05-2022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146706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9324CA-DCC8-48F6-AFCB-375EAFF3B4AE}" type="datetimeFigureOut">
              <a:rPr lang="en-IN" smtClean="0"/>
              <a:t>30-05-2022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688903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B9324CA-DCC8-48F6-AFCB-375EAFF3B4AE}" type="datetimeFigureOut">
              <a:rPr lang="en-IN" smtClean="0"/>
              <a:t>30-05-2022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188126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370051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324CA-DCC8-48F6-AFCB-375EAFF3B4AE}" type="datetimeFigureOut">
              <a:rPr lang="en-IN" smtClean="0"/>
              <a:t>30-05-2022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A221F4-8533-4593-B499-96B57CE2153E}" type="slidenum">
              <a:rPr lang="en-IN" smtClean="0"/>
              <a:t>‹#›</a:t>
            </a:fld>
            <a:endParaRPr lang="en-IN"/>
          </a:p>
        </p:txBody>
      </p:sp>
    </p:spTree>
    <p:extLst>
      <p:ext uri="{BB962C8B-B14F-4D97-AF65-F5344CB8AC3E}">
        <p14:creationId xmlns:p14="http://schemas.microsoft.com/office/powerpoint/2010/main" val="1059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B9324CA-DCC8-48F6-AFCB-375EAFF3B4AE}" type="datetimeFigureOut">
              <a:rPr lang="en-IN" smtClean="0"/>
              <a:t>30-05-2022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CA221F4-8533-4593-B499-96B57CE2153E}" type="slidenum">
              <a:rPr lang="en-IN" smtClean="0"/>
              <a:t>‹#›</a:t>
            </a:fld>
            <a:endParaRPr lang="en-IN"/>
          </a:p>
        </p:txBody>
      </p:sp>
    </p:spTree>
    <p:extLst>
      <p:ext uri="{BB962C8B-B14F-4D97-AF65-F5344CB8AC3E}">
        <p14:creationId xmlns:p14="http://schemas.microsoft.com/office/powerpoint/2010/main" val="11354243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hyperlink" Target="https://www.kaggle.com/" TargetMode="External"/><Relationship Id="rId4" Type="http://schemas.openxmlformats.org/officeDocument/2006/relationships/hyperlink" Target="https://github.com/npinto/fer201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2" name="Rectangle 141">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motional AI: Detecting facial expressions and emotions using CoreML  [Tutorial] | Packt Hub">
            <a:extLst>
              <a:ext uri="{FF2B5EF4-FFF2-40B4-BE49-F238E27FC236}">
                <a16:creationId xmlns:a16="http://schemas.microsoft.com/office/drawing/2014/main" id="{E60CDC0C-221B-466D-9873-52ED5AB9937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7734" y="2487084"/>
            <a:ext cx="4770219" cy="3184121"/>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096819-3724-4F2D-9C85-CD024EA5785E}"/>
              </a:ext>
            </a:extLst>
          </p:cNvPr>
          <p:cNvSpPr>
            <a:spLocks noGrp="1"/>
          </p:cNvSpPr>
          <p:nvPr>
            <p:ph type="ctrTitle"/>
          </p:nvPr>
        </p:nvSpPr>
        <p:spPr>
          <a:xfrm>
            <a:off x="913775" y="618517"/>
            <a:ext cx="10364451" cy="1596177"/>
          </a:xfrm>
        </p:spPr>
        <p:txBody>
          <a:bodyPr vert="horz" lIns="91440" tIns="45720" rIns="91440" bIns="45720" rtlCol="0" anchor="ctr">
            <a:normAutofit/>
          </a:bodyPr>
          <a:lstStyle/>
          <a:p>
            <a:r>
              <a:rPr lang="en-US" sz="3600"/>
              <a:t>Sentiment Analysis (Face Emotion Detection)</a:t>
            </a:r>
          </a:p>
        </p:txBody>
      </p:sp>
      <p:sp>
        <p:nvSpPr>
          <p:cNvPr id="3" name="Subtitle 2">
            <a:extLst>
              <a:ext uri="{FF2B5EF4-FFF2-40B4-BE49-F238E27FC236}">
                <a16:creationId xmlns:a16="http://schemas.microsoft.com/office/drawing/2014/main" id="{30CC8BFF-0E6F-405F-AFEC-82419454C056}"/>
              </a:ext>
            </a:extLst>
          </p:cNvPr>
          <p:cNvSpPr>
            <a:spLocks noGrp="1"/>
          </p:cNvSpPr>
          <p:nvPr>
            <p:ph type="subTitle" idx="1"/>
          </p:nvPr>
        </p:nvSpPr>
        <p:spPr>
          <a:xfrm>
            <a:off x="913774" y="2367092"/>
            <a:ext cx="4860493" cy="3424107"/>
          </a:xfrm>
        </p:spPr>
        <p:txBody>
          <a:bodyPr vert="horz" lIns="91440" tIns="45720" rIns="91440" bIns="45720" rtlCol="0">
            <a:normAutofit/>
          </a:bodyPr>
          <a:lstStyle/>
          <a:p>
            <a:pPr indent="-228600" algn="l">
              <a:buFont typeface="Arial" panose="020B0604020202020204" pitchFamily="34" charset="0"/>
              <a:buChar char="•"/>
            </a:pPr>
            <a:r>
              <a:rPr lang="en-US">
                <a:solidFill>
                  <a:schemeClr val="tx1"/>
                </a:solidFill>
              </a:rPr>
              <a:t>By: Gargi Agarwal </a:t>
            </a:r>
          </a:p>
          <a:p>
            <a:pPr indent="-228600" algn="l">
              <a:buFont typeface="Arial" panose="020B0604020202020204" pitchFamily="34" charset="0"/>
              <a:buChar char="•"/>
            </a:pPr>
            <a:r>
              <a:rPr lang="en-US">
                <a:solidFill>
                  <a:schemeClr val="tx1"/>
                </a:solidFill>
              </a:rPr>
              <a:t>Pinkush Gupta</a:t>
            </a:r>
          </a:p>
          <a:p>
            <a:pPr indent="-228600" algn="l">
              <a:buFont typeface="Arial" panose="020B0604020202020204" pitchFamily="34" charset="0"/>
              <a:buChar char="•"/>
            </a:pPr>
            <a:r>
              <a:rPr lang="en-US">
                <a:solidFill>
                  <a:schemeClr val="tx1"/>
                </a:solidFill>
              </a:rPr>
              <a:t>Soyab Khan</a:t>
            </a:r>
          </a:p>
          <a:p>
            <a:pPr indent="-228600" algn="l">
              <a:buFont typeface="Arial" panose="020B0604020202020204" pitchFamily="34" charset="0"/>
              <a:buChar char="•"/>
            </a:pPr>
            <a:r>
              <a:rPr lang="en-US">
                <a:solidFill>
                  <a:schemeClr val="tx1"/>
                </a:solidFill>
              </a:rPr>
              <a:t>Mentor: Ms. Vidushi</a:t>
            </a:r>
          </a:p>
        </p:txBody>
      </p:sp>
    </p:spTree>
    <p:extLst>
      <p:ext uri="{BB962C8B-B14F-4D97-AF65-F5344CB8AC3E}">
        <p14:creationId xmlns:p14="http://schemas.microsoft.com/office/powerpoint/2010/main" val="877781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keyboard">
            <a:extLst>
              <a:ext uri="{FF2B5EF4-FFF2-40B4-BE49-F238E27FC236}">
                <a16:creationId xmlns:a16="http://schemas.microsoft.com/office/drawing/2014/main" id="{17EEEC5A-D9BA-4BBA-AC08-6EEFE600EFB0}"/>
              </a:ext>
            </a:extLst>
          </p:cNvPr>
          <p:cNvPicPr>
            <a:picLocks noChangeAspect="1"/>
          </p:cNvPicPr>
          <p:nvPr/>
        </p:nvPicPr>
        <p:blipFill rotWithShape="1">
          <a:blip r:embed="rId2"/>
          <a:srcRect l="9306" r="29358" b="1"/>
          <a:stretch/>
        </p:blipFill>
        <p:spPr>
          <a:xfrm>
            <a:off x="7181043" y="2367091"/>
            <a:ext cx="3243601" cy="342410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8F4043-9090-4018-835E-15A22D14E1BC}"/>
              </a:ext>
            </a:extLst>
          </p:cNvPr>
          <p:cNvSpPr>
            <a:spLocks noGrp="1"/>
          </p:cNvSpPr>
          <p:nvPr>
            <p:ph type="title"/>
          </p:nvPr>
        </p:nvSpPr>
        <p:spPr>
          <a:xfrm>
            <a:off x="913775" y="618517"/>
            <a:ext cx="10364451" cy="1596177"/>
          </a:xfrm>
        </p:spPr>
        <p:txBody>
          <a:bodyPr>
            <a:normAutofit/>
          </a:bodyPr>
          <a:lstStyle/>
          <a:p>
            <a:r>
              <a:rPr lang="en-US"/>
              <a:t>Programming &amp; technology used:</a:t>
            </a:r>
            <a:endParaRPr lang="en-IN"/>
          </a:p>
        </p:txBody>
      </p:sp>
      <p:sp>
        <p:nvSpPr>
          <p:cNvPr id="3" name="Content Placeholder 2">
            <a:extLst>
              <a:ext uri="{FF2B5EF4-FFF2-40B4-BE49-F238E27FC236}">
                <a16:creationId xmlns:a16="http://schemas.microsoft.com/office/drawing/2014/main" id="{A00E251E-42E2-4A76-8272-A8723E930666}"/>
              </a:ext>
            </a:extLst>
          </p:cNvPr>
          <p:cNvSpPr>
            <a:spLocks noGrp="1"/>
          </p:cNvSpPr>
          <p:nvPr>
            <p:ph idx="1"/>
          </p:nvPr>
        </p:nvSpPr>
        <p:spPr>
          <a:xfrm>
            <a:off x="913774" y="2367092"/>
            <a:ext cx="4860493" cy="3424107"/>
          </a:xfrm>
        </p:spPr>
        <p:txBody>
          <a:bodyPr>
            <a:normAutofit/>
          </a:bodyPr>
          <a:lstStyle/>
          <a:p>
            <a:r>
              <a:rPr lang="en-US"/>
              <a:t>Python</a:t>
            </a:r>
          </a:p>
          <a:p>
            <a:r>
              <a:rPr lang="en-US"/>
              <a:t>Machine Learning</a:t>
            </a:r>
          </a:p>
          <a:p>
            <a:r>
              <a:rPr lang="en-US"/>
              <a:t>Data set (Kaggle)</a:t>
            </a:r>
          </a:p>
          <a:p>
            <a:r>
              <a:rPr lang="en-US"/>
              <a:t>OpenCV</a:t>
            </a:r>
            <a:endParaRPr lang="en-IN"/>
          </a:p>
        </p:txBody>
      </p:sp>
    </p:spTree>
    <p:extLst>
      <p:ext uri="{BB962C8B-B14F-4D97-AF65-F5344CB8AC3E}">
        <p14:creationId xmlns:p14="http://schemas.microsoft.com/office/powerpoint/2010/main" val="272599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5185833-50A1-4075-9C90-F6E7B153AE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8F57D9-4797-4D7F-B4C3-17628994F2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4EA8B61A-2886-413E-9007-E458CA20B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EB577446-7045-4DE1-81C6-12CB1613B6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person&#10;&#10;Description automatically generated with medium confidence">
            <a:extLst>
              <a:ext uri="{FF2B5EF4-FFF2-40B4-BE49-F238E27FC236}">
                <a16:creationId xmlns:a16="http://schemas.microsoft.com/office/drawing/2014/main" id="{A071AC8F-77B0-D346-70A1-115A9C10D54B}"/>
              </a:ext>
            </a:extLst>
          </p:cNvPr>
          <p:cNvPicPr>
            <a:picLocks noChangeAspect="1"/>
          </p:cNvPicPr>
          <p:nvPr/>
        </p:nvPicPr>
        <p:blipFill rotWithShape="1">
          <a:blip r:embed="rId4">
            <a:extLst>
              <a:ext uri="{28A0092B-C50C-407E-A947-70E740481C1C}">
                <a14:useLocalDpi xmlns:a14="http://schemas.microsoft.com/office/drawing/2010/main" val="0"/>
              </a:ext>
            </a:extLst>
          </a:blip>
          <a:srcRect r="-1" b="13738"/>
          <a:stretch/>
        </p:blipFill>
        <p:spPr>
          <a:xfrm>
            <a:off x="5125153" y="1"/>
            <a:ext cx="7066847" cy="3428999"/>
          </a:xfrm>
          <a:prstGeom prst="rect">
            <a:avLst/>
          </a:prstGeom>
        </p:spPr>
      </p:pic>
      <p:pic>
        <p:nvPicPr>
          <p:cNvPr id="4" name="Picture 3" descr="A screenshot of a person&#10;&#10;Description automatically generated with medium confidence">
            <a:extLst>
              <a:ext uri="{FF2B5EF4-FFF2-40B4-BE49-F238E27FC236}">
                <a16:creationId xmlns:a16="http://schemas.microsoft.com/office/drawing/2014/main" id="{8D6B81CB-D23B-AF87-E3AD-80F786F93ECF}"/>
              </a:ext>
            </a:extLst>
          </p:cNvPr>
          <p:cNvPicPr>
            <a:picLocks noChangeAspect="1"/>
          </p:cNvPicPr>
          <p:nvPr/>
        </p:nvPicPr>
        <p:blipFill rotWithShape="1">
          <a:blip r:embed="rId5">
            <a:extLst>
              <a:ext uri="{28A0092B-C50C-407E-A947-70E740481C1C}">
                <a14:useLocalDpi xmlns:a14="http://schemas.microsoft.com/office/drawing/2010/main" val="0"/>
              </a:ext>
            </a:extLst>
          </a:blip>
          <a:srcRect r="-1" b="13737"/>
          <a:stretch/>
        </p:blipFill>
        <p:spPr>
          <a:xfrm>
            <a:off x="5125150" y="3428999"/>
            <a:ext cx="7066847" cy="3429000"/>
          </a:xfrm>
          <a:prstGeom prst="rect">
            <a:avLst/>
          </a:prstGeom>
        </p:spPr>
      </p:pic>
      <p:cxnSp>
        <p:nvCxnSpPr>
          <p:cNvPr id="19" name="Straight Connector 18">
            <a:extLst>
              <a:ext uri="{FF2B5EF4-FFF2-40B4-BE49-F238E27FC236}">
                <a16:creationId xmlns:a16="http://schemas.microsoft.com/office/drawing/2014/main" id="{D2385C2C-5D27-43F7-841B-394D345A7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61807" y="3433232"/>
            <a:ext cx="6990862"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655637A-121A-4284-80AA-048EE374E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494"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81F856E-AF2A-4099-A8E0-432745BEC9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D89B36-E0C8-B88F-0756-42AA8CECB125}"/>
              </a:ext>
            </a:extLst>
          </p:cNvPr>
          <p:cNvSpPr>
            <a:spLocks noGrp="1"/>
          </p:cNvSpPr>
          <p:nvPr>
            <p:ph type="title"/>
          </p:nvPr>
        </p:nvSpPr>
        <p:spPr>
          <a:xfrm>
            <a:off x="981075" y="1358901"/>
            <a:ext cx="3163002" cy="2730498"/>
          </a:xfrm>
        </p:spPr>
        <p:txBody>
          <a:bodyPr vert="horz" lIns="91440" tIns="45720" rIns="91440" bIns="45720" rtlCol="0" anchor="b">
            <a:normAutofit/>
          </a:bodyPr>
          <a:lstStyle/>
          <a:p>
            <a:r>
              <a:rPr lang="en-US" sz="4800"/>
              <a:t>Working output images:</a:t>
            </a:r>
          </a:p>
        </p:txBody>
      </p:sp>
    </p:spTree>
    <p:extLst>
      <p:ext uri="{BB962C8B-B14F-4D97-AF65-F5344CB8AC3E}">
        <p14:creationId xmlns:p14="http://schemas.microsoft.com/office/powerpoint/2010/main" val="315533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0C1AD11-DE8C-21BE-F92B-2AB65BF3537E}"/>
              </a:ext>
            </a:extLst>
          </p:cNvPr>
          <p:cNvPicPr>
            <a:picLocks noChangeAspect="1"/>
          </p:cNvPicPr>
          <p:nvPr/>
        </p:nvPicPr>
        <p:blipFill rotWithShape="1">
          <a:blip r:embed="rId2">
            <a:extLst>
              <a:ext uri="{28A0092B-C50C-407E-A947-70E740481C1C}">
                <a14:useLocalDpi xmlns:a14="http://schemas.microsoft.com/office/drawing/2010/main" val="0"/>
              </a:ext>
            </a:extLst>
          </a:blip>
          <a:srcRect r="-2" b="2981"/>
          <a:stretch/>
        </p:blipFill>
        <p:spPr>
          <a:xfrm>
            <a:off x="198739" y="171717"/>
            <a:ext cx="5804105" cy="316742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E28D459E-F3FA-6208-0F8B-37EBFE6F3265}"/>
              </a:ext>
            </a:extLst>
          </p:cNvPr>
          <p:cNvPicPr>
            <a:picLocks noChangeAspect="1"/>
          </p:cNvPicPr>
          <p:nvPr/>
        </p:nvPicPr>
        <p:blipFill rotWithShape="1">
          <a:blip r:embed="rId3">
            <a:extLst>
              <a:ext uri="{28A0092B-C50C-407E-A947-70E740481C1C}">
                <a14:useLocalDpi xmlns:a14="http://schemas.microsoft.com/office/drawing/2010/main" val="0"/>
              </a:ext>
            </a:extLst>
          </a:blip>
          <a:srcRect t="2663" r="2" b="217"/>
          <a:stretch/>
        </p:blipFill>
        <p:spPr>
          <a:xfrm>
            <a:off x="6195373" y="171717"/>
            <a:ext cx="5797883" cy="3167426"/>
          </a:xfrm>
          <a:prstGeom prst="rect">
            <a:avLst/>
          </a:prstGeom>
        </p:spPr>
      </p:pic>
      <p:pic>
        <p:nvPicPr>
          <p:cNvPr id="3" name="Picture 2" descr="A screenshot of a person&#10;&#10;Description automatically generated with medium confidence">
            <a:extLst>
              <a:ext uri="{FF2B5EF4-FFF2-40B4-BE49-F238E27FC236}">
                <a16:creationId xmlns:a16="http://schemas.microsoft.com/office/drawing/2014/main" id="{6D2E4A85-EC38-6257-F489-069840F6699E}"/>
              </a:ext>
            </a:extLst>
          </p:cNvPr>
          <p:cNvPicPr>
            <a:picLocks noChangeAspect="1"/>
          </p:cNvPicPr>
          <p:nvPr/>
        </p:nvPicPr>
        <p:blipFill rotWithShape="1">
          <a:blip r:embed="rId4">
            <a:extLst>
              <a:ext uri="{28A0092B-C50C-407E-A947-70E740481C1C}">
                <a14:useLocalDpi xmlns:a14="http://schemas.microsoft.com/office/drawing/2010/main" val="0"/>
              </a:ext>
            </a:extLst>
          </a:blip>
          <a:srcRect r="-2" b="14543"/>
          <a:stretch/>
        </p:blipFill>
        <p:spPr>
          <a:xfrm>
            <a:off x="198739" y="3510858"/>
            <a:ext cx="5804105" cy="2789948"/>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96C0FA-2DCE-4683-2ED0-7A16444B8755}"/>
              </a:ext>
            </a:extLst>
          </p:cNvPr>
          <p:cNvPicPr>
            <a:picLocks noChangeAspect="1"/>
          </p:cNvPicPr>
          <p:nvPr/>
        </p:nvPicPr>
        <p:blipFill rotWithShape="1">
          <a:blip r:embed="rId5">
            <a:extLst>
              <a:ext uri="{28A0092B-C50C-407E-A947-70E740481C1C}">
                <a14:useLocalDpi xmlns:a14="http://schemas.microsoft.com/office/drawing/2010/main" val="0"/>
              </a:ext>
            </a:extLst>
          </a:blip>
          <a:srcRect t="6560" r="2" b="7895"/>
          <a:stretch/>
        </p:blipFill>
        <p:spPr>
          <a:xfrm>
            <a:off x="6195372" y="3510858"/>
            <a:ext cx="5797883" cy="2789948"/>
          </a:xfrm>
          <a:prstGeom prst="rect">
            <a:avLst/>
          </a:prstGeom>
        </p:spPr>
      </p:pic>
    </p:spTree>
    <p:extLst>
      <p:ext uri="{BB962C8B-B14F-4D97-AF65-F5344CB8AC3E}">
        <p14:creationId xmlns:p14="http://schemas.microsoft.com/office/powerpoint/2010/main" val="59869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6" descr="Chat">
            <a:extLst>
              <a:ext uri="{FF2B5EF4-FFF2-40B4-BE49-F238E27FC236}">
                <a16:creationId xmlns:a16="http://schemas.microsoft.com/office/drawing/2014/main" id="{AD42E55D-FBD9-4673-B7D5-5EA09EFB43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704" y="1524495"/>
            <a:ext cx="3840815" cy="3840815"/>
          </a:xfrm>
          <a:prstGeom prst="rect">
            <a:avLst/>
          </a:prstGeom>
        </p:spPr>
      </p:pic>
      <p:pic>
        <p:nvPicPr>
          <p:cNvPr id="24" name="Picture 11">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97E691C-6ED8-4B67-9A49-2AC64C4E9488}"/>
              </a:ext>
            </a:extLst>
          </p:cNvPr>
          <p:cNvSpPr>
            <a:spLocks noGrp="1"/>
          </p:cNvSpPr>
          <p:nvPr>
            <p:ph idx="1"/>
          </p:nvPr>
        </p:nvSpPr>
        <p:spPr>
          <a:xfrm>
            <a:off x="1054065" y="2367092"/>
            <a:ext cx="5855415" cy="3847444"/>
          </a:xfrm>
        </p:spPr>
        <p:txBody>
          <a:bodyPr>
            <a:normAutofit/>
          </a:bodyPr>
          <a:lstStyle/>
          <a:p>
            <a:r>
              <a:rPr lang="en-US"/>
              <a:t>WE WILL INTEGRATE OUR PROJECT WITH A CHAT BAESD PLATFORM WITH DOCUMENT SHARING, ONLINE MEETINGS AND MANY MORE EXTREMELY USEFUL FEATURES FOR BUSINESS </a:t>
            </a:r>
            <a:r>
              <a:rPr lang="en-IN"/>
              <a:t>COMMUNICATIONS ANG EDUCATIONAL INSTITUTIONS.</a:t>
            </a:r>
            <a:endParaRPr lang="en-US" dirty="0"/>
          </a:p>
        </p:txBody>
      </p:sp>
      <p:sp>
        <p:nvSpPr>
          <p:cNvPr id="2" name="Title 1">
            <a:extLst>
              <a:ext uri="{FF2B5EF4-FFF2-40B4-BE49-F238E27FC236}">
                <a16:creationId xmlns:a16="http://schemas.microsoft.com/office/drawing/2014/main" id="{B759F042-82E1-4DFF-8E16-2851506C21D4}"/>
              </a:ext>
            </a:extLst>
          </p:cNvPr>
          <p:cNvSpPr>
            <a:spLocks noGrp="1"/>
          </p:cNvSpPr>
          <p:nvPr>
            <p:ph type="title"/>
          </p:nvPr>
        </p:nvSpPr>
        <p:spPr>
          <a:xfrm>
            <a:off x="1054064" y="618517"/>
            <a:ext cx="5855416" cy="1596177"/>
          </a:xfrm>
        </p:spPr>
        <p:txBody>
          <a:bodyPr>
            <a:normAutofit/>
          </a:bodyPr>
          <a:lstStyle/>
          <a:p>
            <a:r>
              <a:rPr lang="en-US"/>
              <a:t>Future scope</a:t>
            </a:r>
            <a:endParaRPr lang="en-IN" dirty="0"/>
          </a:p>
        </p:txBody>
      </p:sp>
    </p:spTree>
    <p:extLst>
      <p:ext uri="{BB962C8B-B14F-4D97-AF65-F5344CB8AC3E}">
        <p14:creationId xmlns:p14="http://schemas.microsoft.com/office/powerpoint/2010/main" val="274744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6BC3EA-1788-4F13-A5EC-5A28C2A6435B}"/>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Thank you</a:t>
            </a:r>
          </a:p>
        </p:txBody>
      </p:sp>
      <p:pic>
        <p:nvPicPr>
          <p:cNvPr id="21"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22"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23" name="Graphic 5" descr="Smiling Face with No Fill">
            <a:extLst>
              <a:ext uri="{FF2B5EF4-FFF2-40B4-BE49-F238E27FC236}">
                <a16:creationId xmlns:a16="http://schemas.microsoft.com/office/drawing/2014/main" id="{89631FBD-AD13-4335-9D18-EFDBDC0DA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0459" y="948266"/>
            <a:ext cx="4743406" cy="4743406"/>
          </a:xfrm>
          <a:prstGeom prst="rect">
            <a:avLst/>
          </a:prstGeom>
        </p:spPr>
      </p:pic>
      <p:pic>
        <p:nvPicPr>
          <p:cNvPr id="24"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144303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Definition of Sentiment Analysis - Use - Tools - Practices">
            <a:extLst>
              <a:ext uri="{FF2B5EF4-FFF2-40B4-BE49-F238E27FC236}">
                <a16:creationId xmlns:a16="http://schemas.microsoft.com/office/drawing/2014/main" id="{36FF078D-2ED9-4682-8C84-720E24A1D6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832925"/>
            <a:ext cx="4770219" cy="2492439"/>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3CBAFE-500C-4F18-B696-63936F993719}"/>
              </a:ext>
            </a:extLst>
          </p:cNvPr>
          <p:cNvSpPr>
            <a:spLocks noGrp="1"/>
          </p:cNvSpPr>
          <p:nvPr>
            <p:ph type="title"/>
          </p:nvPr>
        </p:nvSpPr>
        <p:spPr>
          <a:xfrm>
            <a:off x="913775" y="618517"/>
            <a:ext cx="10364451" cy="1596177"/>
          </a:xfrm>
        </p:spPr>
        <p:txBody>
          <a:bodyPr>
            <a:normAutofit/>
          </a:bodyPr>
          <a:lstStyle/>
          <a:p>
            <a:r>
              <a:rPr lang="en-US" dirty="0"/>
              <a:t>What is sentiment analysis?</a:t>
            </a:r>
            <a:endParaRPr lang="en-IN" dirty="0"/>
          </a:p>
        </p:txBody>
      </p:sp>
      <p:sp>
        <p:nvSpPr>
          <p:cNvPr id="3" name="Content Placeholder 2">
            <a:extLst>
              <a:ext uri="{FF2B5EF4-FFF2-40B4-BE49-F238E27FC236}">
                <a16:creationId xmlns:a16="http://schemas.microsoft.com/office/drawing/2014/main" id="{06A09CCA-70AC-4FC6-9A04-DC46E6B33264}"/>
              </a:ext>
            </a:extLst>
          </p:cNvPr>
          <p:cNvSpPr>
            <a:spLocks noGrp="1"/>
          </p:cNvSpPr>
          <p:nvPr>
            <p:ph idx="1"/>
          </p:nvPr>
        </p:nvSpPr>
        <p:spPr>
          <a:xfrm>
            <a:off x="913774" y="2367092"/>
            <a:ext cx="4860493" cy="3424107"/>
          </a:xfrm>
        </p:spPr>
        <p:txBody>
          <a:bodyPr>
            <a:normAutofit/>
          </a:bodyPr>
          <a:lstStyle/>
          <a:p>
            <a:r>
              <a:rPr lang="en-US" dirty="0"/>
              <a:t>It is an approach to face emotion detection that identifies the mood of a person.</a:t>
            </a:r>
          </a:p>
          <a:p>
            <a:r>
              <a:rPr lang="en-US" dirty="0"/>
              <a:t>We can understand the person’s opinion and attitude towards any topic that the person is happy, sad, </a:t>
            </a:r>
            <a:r>
              <a:rPr lang="en-US"/>
              <a:t>angry or neutral </a:t>
            </a:r>
            <a:r>
              <a:rPr lang="en-US" dirty="0"/>
              <a:t>by there face expression.</a:t>
            </a:r>
          </a:p>
          <a:p>
            <a:endParaRPr lang="en-US" dirty="0"/>
          </a:p>
          <a:p>
            <a:endParaRPr lang="en-IN" dirty="0"/>
          </a:p>
        </p:txBody>
      </p:sp>
    </p:spTree>
    <p:extLst>
      <p:ext uri="{BB962C8B-B14F-4D97-AF65-F5344CB8AC3E}">
        <p14:creationId xmlns:p14="http://schemas.microsoft.com/office/powerpoint/2010/main" val="348007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8DE24-CDFC-40E8-99CC-F309B0FFAE49}"/>
              </a:ext>
            </a:extLst>
          </p:cNvPr>
          <p:cNvSpPr>
            <a:spLocks noGrp="1"/>
          </p:cNvSpPr>
          <p:nvPr>
            <p:ph type="title"/>
          </p:nvPr>
        </p:nvSpPr>
        <p:spPr>
          <a:xfrm>
            <a:off x="641074" y="1314450"/>
            <a:ext cx="2844002" cy="3680244"/>
          </a:xfrm>
        </p:spPr>
        <p:txBody>
          <a:bodyPr>
            <a:normAutofit/>
          </a:bodyPr>
          <a:lstStyle/>
          <a:p>
            <a:pPr algn="l"/>
            <a:r>
              <a:rPr lang="en-US" sz="3100" dirty="0"/>
              <a:t>What is Facial Emotion recognition?</a:t>
            </a:r>
            <a:endParaRPr lang="en-IN" sz="3100" dirty="0"/>
          </a:p>
        </p:txBody>
      </p:sp>
      <p:pic>
        <p:nvPicPr>
          <p:cNvPr id="29" name="Picture 28">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1" name="Picture 30">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20" name="Content Placeholder 2">
            <a:extLst>
              <a:ext uri="{FF2B5EF4-FFF2-40B4-BE49-F238E27FC236}">
                <a16:creationId xmlns:a16="http://schemas.microsoft.com/office/drawing/2014/main" id="{C8A4AE86-1C6E-4B64-BD90-A38B79170360}"/>
              </a:ext>
            </a:extLst>
          </p:cNvPr>
          <p:cNvGraphicFramePr>
            <a:graphicFrameLocks noGrp="1"/>
          </p:cNvGraphicFramePr>
          <p:nvPr>
            <p:ph idx="1"/>
            <p:extLst>
              <p:ext uri="{D42A27DB-BD31-4B8C-83A1-F6EECF244321}">
                <p14:modId xmlns:p14="http://schemas.microsoft.com/office/powerpoint/2010/main" val="298027448"/>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Table 2">
            <a:extLst>
              <a:ext uri="{FF2B5EF4-FFF2-40B4-BE49-F238E27FC236}">
                <a16:creationId xmlns:a16="http://schemas.microsoft.com/office/drawing/2014/main" id="{DD83D5E8-E32A-4160-A601-5C6AA5B0C1CF}"/>
              </a:ext>
            </a:extLst>
          </p:cNvPr>
          <p:cNvGraphicFramePr>
            <a:graphicFrameLocks noGrp="1"/>
          </p:cNvGraphicFramePr>
          <p:nvPr>
            <p:extLst>
              <p:ext uri="{D42A27DB-BD31-4B8C-83A1-F6EECF244321}">
                <p14:modId xmlns:p14="http://schemas.microsoft.com/office/powerpoint/2010/main" val="53126600"/>
              </p:ext>
            </p:extLst>
          </p:nvPr>
        </p:nvGraphicFramePr>
        <p:xfrm>
          <a:off x="914400" y="3900346"/>
          <a:ext cx="1521921" cy="2294506"/>
        </p:xfrm>
        <a:graphic>
          <a:graphicData uri="http://schemas.openxmlformats.org/drawingml/2006/table">
            <a:tbl>
              <a:tblPr firstRow="1" bandRow="1">
                <a:tableStyleId>{5C22544A-7EE6-4342-B048-85BDC9FD1C3A}</a:tableStyleId>
              </a:tblPr>
              <a:tblGrid>
                <a:gridCol w="1521921">
                  <a:extLst>
                    <a:ext uri="{9D8B030D-6E8A-4147-A177-3AD203B41FA5}">
                      <a16:colId xmlns:a16="http://schemas.microsoft.com/office/drawing/2014/main" val="429002332"/>
                    </a:ext>
                  </a:extLst>
                </a:gridCol>
              </a:tblGrid>
              <a:tr h="382793">
                <a:tc>
                  <a:txBody>
                    <a:bodyPr/>
                    <a:lstStyle/>
                    <a:p>
                      <a:r>
                        <a:rPr lang="en-US" dirty="0"/>
                        <a:t>ANGER</a:t>
                      </a:r>
                      <a:endParaRPr lang="en-IN" dirty="0"/>
                    </a:p>
                  </a:txBody>
                  <a:tcPr/>
                </a:tc>
                <a:extLst>
                  <a:ext uri="{0D108BD9-81ED-4DB2-BD59-A6C34878D82A}">
                    <a16:rowId xmlns:a16="http://schemas.microsoft.com/office/drawing/2014/main" val="1248663467"/>
                  </a:ext>
                </a:extLst>
              </a:tr>
              <a:tr h="382793">
                <a:tc>
                  <a:txBody>
                    <a:bodyPr/>
                    <a:lstStyle/>
                    <a:p>
                      <a:r>
                        <a:rPr lang="en-US" dirty="0"/>
                        <a:t>JOY</a:t>
                      </a:r>
                      <a:endParaRPr lang="en-IN" dirty="0"/>
                    </a:p>
                  </a:txBody>
                  <a:tcPr/>
                </a:tc>
                <a:extLst>
                  <a:ext uri="{0D108BD9-81ED-4DB2-BD59-A6C34878D82A}">
                    <a16:rowId xmlns:a16="http://schemas.microsoft.com/office/drawing/2014/main" val="2829948819"/>
                  </a:ext>
                </a:extLst>
              </a:tr>
              <a:tr h="382793">
                <a:tc>
                  <a:txBody>
                    <a:bodyPr/>
                    <a:lstStyle/>
                    <a:p>
                      <a:r>
                        <a:rPr lang="en-US" dirty="0"/>
                        <a:t>FEAR</a:t>
                      </a:r>
                      <a:endParaRPr lang="en-IN" dirty="0"/>
                    </a:p>
                  </a:txBody>
                  <a:tcPr/>
                </a:tc>
                <a:extLst>
                  <a:ext uri="{0D108BD9-81ED-4DB2-BD59-A6C34878D82A}">
                    <a16:rowId xmlns:a16="http://schemas.microsoft.com/office/drawing/2014/main" val="1406337819"/>
                  </a:ext>
                </a:extLst>
              </a:tr>
              <a:tr h="382793">
                <a:tc>
                  <a:txBody>
                    <a:bodyPr/>
                    <a:lstStyle/>
                    <a:p>
                      <a:r>
                        <a:rPr lang="en-US" dirty="0"/>
                        <a:t>HAPPINESS</a:t>
                      </a:r>
                      <a:endParaRPr lang="en-IN" dirty="0"/>
                    </a:p>
                  </a:txBody>
                  <a:tcPr/>
                </a:tc>
                <a:extLst>
                  <a:ext uri="{0D108BD9-81ED-4DB2-BD59-A6C34878D82A}">
                    <a16:rowId xmlns:a16="http://schemas.microsoft.com/office/drawing/2014/main" val="3117775715"/>
                  </a:ext>
                </a:extLst>
              </a:tr>
              <a:tr h="382793">
                <a:tc>
                  <a:txBody>
                    <a:bodyPr/>
                    <a:lstStyle/>
                    <a:p>
                      <a:r>
                        <a:rPr lang="en-US" dirty="0"/>
                        <a:t>SADNESS</a:t>
                      </a:r>
                      <a:endParaRPr lang="en-IN" dirty="0"/>
                    </a:p>
                  </a:txBody>
                  <a:tcPr/>
                </a:tc>
                <a:extLst>
                  <a:ext uri="{0D108BD9-81ED-4DB2-BD59-A6C34878D82A}">
                    <a16:rowId xmlns:a16="http://schemas.microsoft.com/office/drawing/2014/main" val="2520196691"/>
                  </a:ext>
                </a:extLst>
              </a:tr>
              <a:tr h="380541">
                <a:tc>
                  <a:txBody>
                    <a:bodyPr/>
                    <a:lstStyle/>
                    <a:p>
                      <a:r>
                        <a:rPr lang="en-US" dirty="0"/>
                        <a:t>SURPRISE</a:t>
                      </a:r>
                      <a:endParaRPr lang="en-IN" dirty="0"/>
                    </a:p>
                  </a:txBody>
                  <a:tcPr/>
                </a:tc>
                <a:extLst>
                  <a:ext uri="{0D108BD9-81ED-4DB2-BD59-A6C34878D82A}">
                    <a16:rowId xmlns:a16="http://schemas.microsoft.com/office/drawing/2014/main" val="2817462449"/>
                  </a:ext>
                </a:extLst>
              </a:tr>
            </a:tbl>
          </a:graphicData>
        </a:graphic>
      </p:graphicFrame>
    </p:spTree>
    <p:extLst>
      <p:ext uri="{BB962C8B-B14F-4D97-AF65-F5344CB8AC3E}">
        <p14:creationId xmlns:p14="http://schemas.microsoft.com/office/powerpoint/2010/main" val="324096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E246C7-AE23-4B78-B596-A021E638F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4"/>
            <a:ext cx="12192000" cy="6858000"/>
          </a:xfrm>
          <a:prstGeom prst="rect">
            <a:avLst/>
          </a:prstGeom>
          <a:gradFill>
            <a:gsLst>
              <a:gs pos="10000">
                <a:schemeClr val="bg1">
                  <a:alpha val="75000"/>
                </a:schemeClr>
              </a:gs>
              <a:gs pos="85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388652C-EA91-4836-8F81-08E05C74EB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325AD9-D7AE-41F3-B426-3B13358D4450}"/>
              </a:ext>
            </a:extLst>
          </p:cNvPr>
          <p:cNvSpPr>
            <a:spLocks noGrp="1"/>
          </p:cNvSpPr>
          <p:nvPr>
            <p:ph type="title"/>
          </p:nvPr>
        </p:nvSpPr>
        <p:spPr>
          <a:xfrm>
            <a:off x="913775" y="618517"/>
            <a:ext cx="10364451" cy="1596177"/>
          </a:xfrm>
        </p:spPr>
        <p:txBody>
          <a:bodyPr>
            <a:normAutofit/>
          </a:bodyPr>
          <a:lstStyle/>
          <a:p>
            <a:r>
              <a:rPr lang="en-US" dirty="0"/>
              <a:t>How our system works?</a:t>
            </a:r>
            <a:endParaRPr lang="en-IN" dirty="0"/>
          </a:p>
        </p:txBody>
      </p:sp>
      <p:graphicFrame>
        <p:nvGraphicFramePr>
          <p:cNvPr id="5" name="Content Placeholder 2">
            <a:extLst>
              <a:ext uri="{FF2B5EF4-FFF2-40B4-BE49-F238E27FC236}">
                <a16:creationId xmlns:a16="http://schemas.microsoft.com/office/drawing/2014/main" id="{BCD83E9E-FB2D-4FB6-A609-F0CF80A3850A}"/>
              </a:ext>
            </a:extLst>
          </p:cNvPr>
          <p:cNvGraphicFramePr>
            <a:graphicFrameLocks noGrp="1"/>
          </p:cNvGraphicFramePr>
          <p:nvPr>
            <p:ph idx="1"/>
            <p:extLst>
              <p:ext uri="{D42A27DB-BD31-4B8C-83A1-F6EECF244321}">
                <p14:modId xmlns:p14="http://schemas.microsoft.com/office/powerpoint/2010/main" val="3548977068"/>
              </p:ext>
            </p:extLst>
          </p:nvPr>
        </p:nvGraphicFramePr>
        <p:xfrm>
          <a:off x="913774" y="2367092"/>
          <a:ext cx="10363826" cy="342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12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raphical user interface&#10;&#10;Description automatically generated with low confidence">
            <a:extLst>
              <a:ext uri="{FF2B5EF4-FFF2-40B4-BE49-F238E27FC236}">
                <a16:creationId xmlns:a16="http://schemas.microsoft.com/office/drawing/2014/main" id="{6767CE7E-A4D7-42D7-B91B-30785B17AF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820999"/>
            <a:ext cx="4770219" cy="251629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3DB52F-85BA-4695-AA9A-D109F321D7F3}"/>
              </a:ext>
            </a:extLst>
          </p:cNvPr>
          <p:cNvSpPr>
            <a:spLocks noGrp="1"/>
          </p:cNvSpPr>
          <p:nvPr>
            <p:ph type="title"/>
          </p:nvPr>
        </p:nvSpPr>
        <p:spPr>
          <a:xfrm>
            <a:off x="913775" y="618517"/>
            <a:ext cx="10364451" cy="1596177"/>
          </a:xfrm>
        </p:spPr>
        <p:txBody>
          <a:bodyPr>
            <a:normAutofit/>
          </a:bodyPr>
          <a:lstStyle/>
          <a:p>
            <a:r>
              <a:rPr lang="en-US"/>
              <a:t>Facial detection</a:t>
            </a:r>
            <a:endParaRPr lang="en-IN" dirty="0"/>
          </a:p>
        </p:txBody>
      </p:sp>
      <p:graphicFrame>
        <p:nvGraphicFramePr>
          <p:cNvPr id="2052" name="Content Placeholder 2">
            <a:extLst>
              <a:ext uri="{FF2B5EF4-FFF2-40B4-BE49-F238E27FC236}">
                <a16:creationId xmlns:a16="http://schemas.microsoft.com/office/drawing/2014/main" id="{808A4F21-EF1E-4742-9E6C-623CF5A7ABC5}"/>
              </a:ext>
            </a:extLst>
          </p:cNvPr>
          <p:cNvGraphicFramePr>
            <a:graphicFrameLocks noGrp="1"/>
          </p:cNvGraphicFramePr>
          <p:nvPr>
            <p:ph idx="1"/>
            <p:extLst>
              <p:ext uri="{D42A27DB-BD31-4B8C-83A1-F6EECF244321}">
                <p14:modId xmlns:p14="http://schemas.microsoft.com/office/powerpoint/2010/main" val="1061989625"/>
              </p:ext>
            </p:extLst>
          </p:nvPr>
        </p:nvGraphicFramePr>
        <p:xfrm>
          <a:off x="913774" y="2367092"/>
          <a:ext cx="4860493" cy="3424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928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AE53-CEA4-430B-9C2E-6A42C86CF590}"/>
              </a:ext>
            </a:extLst>
          </p:cNvPr>
          <p:cNvSpPr>
            <a:spLocks noGrp="1"/>
          </p:cNvSpPr>
          <p:nvPr>
            <p:ph type="title"/>
          </p:nvPr>
        </p:nvSpPr>
        <p:spPr>
          <a:xfrm>
            <a:off x="913775" y="618517"/>
            <a:ext cx="10364451" cy="1596177"/>
          </a:xfrm>
        </p:spPr>
        <p:txBody>
          <a:bodyPr>
            <a:normAutofit/>
          </a:bodyPr>
          <a:lstStyle/>
          <a:p>
            <a:r>
              <a:rPr lang="en-US"/>
              <a:t>Facial recognition</a:t>
            </a:r>
            <a:endParaRPr lang="en-IN" dirty="0"/>
          </a:p>
        </p:txBody>
      </p:sp>
      <p:graphicFrame>
        <p:nvGraphicFramePr>
          <p:cNvPr id="5" name="Content Placeholder 2">
            <a:extLst>
              <a:ext uri="{FF2B5EF4-FFF2-40B4-BE49-F238E27FC236}">
                <a16:creationId xmlns:a16="http://schemas.microsoft.com/office/drawing/2014/main" id="{48072795-E097-4BEF-ACF7-CF42A916B98F}"/>
              </a:ext>
            </a:extLst>
          </p:cNvPr>
          <p:cNvGraphicFramePr>
            <a:graphicFrameLocks noGrp="1"/>
          </p:cNvGraphicFramePr>
          <p:nvPr>
            <p:ph idx="1"/>
            <p:extLst>
              <p:ext uri="{D42A27DB-BD31-4B8C-83A1-F6EECF244321}">
                <p14:modId xmlns:p14="http://schemas.microsoft.com/office/powerpoint/2010/main" val="3797960277"/>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956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B09845-2408-4F7E-A45E-FDDF45A1841E}"/>
              </a:ext>
            </a:extLst>
          </p:cNvPr>
          <p:cNvPicPr>
            <a:picLocks noChangeAspect="1"/>
          </p:cNvPicPr>
          <p:nvPr/>
        </p:nvPicPr>
        <p:blipFill>
          <a:blip r:embed="rId2"/>
          <a:stretch>
            <a:fillRect/>
          </a:stretch>
        </p:blipFill>
        <p:spPr>
          <a:xfrm>
            <a:off x="7537704" y="1428727"/>
            <a:ext cx="3840815" cy="4032351"/>
          </a:xfrm>
          <a:prstGeom prst="rect">
            <a:avLst/>
          </a:prstGeom>
        </p:spPr>
      </p:pic>
      <p:pic>
        <p:nvPicPr>
          <p:cNvPr id="14" name="Picture 10">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5C7DD63-C15A-4ADB-9479-79ACC82E1CEE}"/>
              </a:ext>
            </a:extLst>
          </p:cNvPr>
          <p:cNvSpPr>
            <a:spLocks noGrp="1"/>
          </p:cNvSpPr>
          <p:nvPr>
            <p:ph idx="1"/>
          </p:nvPr>
        </p:nvSpPr>
        <p:spPr>
          <a:xfrm>
            <a:off x="1054065" y="2367092"/>
            <a:ext cx="5855415" cy="3847444"/>
          </a:xfrm>
        </p:spPr>
        <p:txBody>
          <a:bodyPr>
            <a:normAutofit/>
          </a:bodyPr>
          <a:lstStyle/>
          <a:p>
            <a:pPr>
              <a:lnSpc>
                <a:spcPct val="110000"/>
              </a:lnSpc>
            </a:pPr>
            <a:r>
              <a:rPr lang="en-US" sz="1900" b="0" i="0">
                <a:effectLst/>
                <a:latin typeface="charter"/>
              </a:rPr>
              <a:t>Classifying the emotion on the face as happy, angry, sad, neutral, surprise, disgust or fear.</a:t>
            </a:r>
          </a:p>
          <a:p>
            <a:pPr>
              <a:lnSpc>
                <a:spcPct val="110000"/>
              </a:lnSpc>
            </a:pPr>
            <a:r>
              <a:rPr lang="en-US" sz="1900" b="0" i="0">
                <a:effectLst/>
                <a:latin typeface="charter"/>
              </a:rPr>
              <a:t>Humans are used to taking in non verbal cues from facial emotions. Now computers are also getting better to reading emotions. So how do we detect emotions in an image? We have used an open source data set — </a:t>
            </a:r>
            <a:r>
              <a:rPr lang="en-US" sz="1900" b="0" i="0" u="sng">
                <a:effectLst/>
                <a:highlight>
                  <a:srgbClr val="FFFF00"/>
                </a:highlight>
                <a:latin typeface="charter"/>
                <a:hlinkClick r:id="rId4"/>
              </a:rPr>
              <a:t>Face Emotion Recognition (FER</a:t>
            </a:r>
            <a:r>
              <a:rPr lang="en-US" sz="1900" b="0" i="0">
                <a:effectLst/>
                <a:highlight>
                  <a:srgbClr val="FFFF00"/>
                </a:highlight>
                <a:latin typeface="charter"/>
              </a:rPr>
              <a:t>) </a:t>
            </a:r>
            <a:r>
              <a:rPr lang="en-US" sz="1900" b="0" i="0">
                <a:effectLst/>
                <a:latin typeface="charter"/>
              </a:rPr>
              <a:t>from </a:t>
            </a:r>
            <a:r>
              <a:rPr lang="en-US" sz="1900" b="0" i="0" u="sng">
                <a:effectLst/>
                <a:highlight>
                  <a:srgbClr val="FFFF00"/>
                </a:highlight>
                <a:latin typeface="charter"/>
                <a:hlinkClick r:id="rId5"/>
              </a:rPr>
              <a:t>Kaggle</a:t>
            </a:r>
            <a:r>
              <a:rPr lang="en-US" sz="1900" b="0" i="0">
                <a:effectLst/>
                <a:latin typeface="charter"/>
              </a:rPr>
              <a:t> and built a CNN to detect emotions. The emotions can be classified into 7 classes — happy, sad, fear, disgust, angry, neutral and surprise.</a:t>
            </a:r>
          </a:p>
          <a:p>
            <a:pPr>
              <a:lnSpc>
                <a:spcPct val="110000"/>
              </a:lnSpc>
            </a:pPr>
            <a:endParaRPr lang="en-IN" sz="1900"/>
          </a:p>
        </p:txBody>
      </p:sp>
      <p:sp>
        <p:nvSpPr>
          <p:cNvPr id="2" name="Title 1">
            <a:extLst>
              <a:ext uri="{FF2B5EF4-FFF2-40B4-BE49-F238E27FC236}">
                <a16:creationId xmlns:a16="http://schemas.microsoft.com/office/drawing/2014/main" id="{D3C9ED08-D470-4DE9-AC3F-3B2AA2435D86}"/>
              </a:ext>
            </a:extLst>
          </p:cNvPr>
          <p:cNvSpPr>
            <a:spLocks noGrp="1"/>
          </p:cNvSpPr>
          <p:nvPr>
            <p:ph type="title"/>
          </p:nvPr>
        </p:nvSpPr>
        <p:spPr>
          <a:xfrm>
            <a:off x="1054064" y="618517"/>
            <a:ext cx="5855416" cy="1596177"/>
          </a:xfrm>
        </p:spPr>
        <p:txBody>
          <a:bodyPr>
            <a:normAutofit/>
          </a:bodyPr>
          <a:lstStyle/>
          <a:p>
            <a:r>
              <a:rPr lang="en-US"/>
              <a:t>Emotion detection</a:t>
            </a:r>
            <a:endParaRPr lang="en-IN" dirty="0"/>
          </a:p>
        </p:txBody>
      </p:sp>
    </p:spTree>
    <p:extLst>
      <p:ext uri="{BB962C8B-B14F-4D97-AF65-F5344CB8AC3E}">
        <p14:creationId xmlns:p14="http://schemas.microsoft.com/office/powerpoint/2010/main" val="168801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3" name="Rectangle 42">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C2361A23-EA2F-4356-AF03-CA3B04EC20A5}"/>
              </a:ext>
            </a:extLst>
          </p:cNvPr>
          <p:cNvPicPr>
            <a:picLocks noChangeAspect="1"/>
          </p:cNvPicPr>
          <p:nvPr/>
        </p:nvPicPr>
        <p:blipFill>
          <a:blip r:embed="rId4"/>
          <a:stretch>
            <a:fillRect/>
          </a:stretch>
        </p:blipFill>
        <p:spPr>
          <a:xfrm>
            <a:off x="960120" y="1813396"/>
            <a:ext cx="10318106" cy="157351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5" name="Picture 44">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1324"/>
          <a:stretch/>
        </p:blipFill>
        <p:spPr>
          <a:xfrm>
            <a:off x="0" y="0"/>
            <a:ext cx="3496235" cy="6858000"/>
          </a:xfrm>
          <a:prstGeom prst="rect">
            <a:avLst/>
          </a:prstGeom>
        </p:spPr>
      </p:pic>
      <p:sp>
        <p:nvSpPr>
          <p:cNvPr id="2" name="Title 1">
            <a:extLst>
              <a:ext uri="{FF2B5EF4-FFF2-40B4-BE49-F238E27FC236}">
                <a16:creationId xmlns:a16="http://schemas.microsoft.com/office/drawing/2014/main" id="{9ABBDF88-2344-4D6A-8B77-96F56EB43536}"/>
              </a:ext>
            </a:extLst>
          </p:cNvPr>
          <p:cNvSpPr>
            <a:spLocks noGrp="1"/>
          </p:cNvSpPr>
          <p:nvPr>
            <p:ph type="title"/>
          </p:nvPr>
        </p:nvSpPr>
        <p:spPr>
          <a:xfrm>
            <a:off x="635211" y="4562855"/>
            <a:ext cx="10916365" cy="1137554"/>
          </a:xfrm>
        </p:spPr>
        <p:txBody>
          <a:bodyPr vert="horz" lIns="91440" tIns="45720" rIns="91440" bIns="45720" rtlCol="0" anchor="b">
            <a:normAutofit/>
          </a:bodyPr>
          <a:lstStyle/>
          <a:p>
            <a:r>
              <a:rPr lang="en-US" sz="4800"/>
              <a:t>Template creation</a:t>
            </a:r>
          </a:p>
        </p:txBody>
      </p:sp>
      <p:pic>
        <p:nvPicPr>
          <p:cNvPr id="36" name="Picture 46">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Tree>
    <p:extLst>
      <p:ext uri="{BB962C8B-B14F-4D97-AF65-F5344CB8AC3E}">
        <p14:creationId xmlns:p14="http://schemas.microsoft.com/office/powerpoint/2010/main" val="24818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9">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6466" t="75007" r="30510"/>
          <a:stretch/>
        </p:blipFill>
        <p:spPr>
          <a:xfrm>
            <a:off x="0" y="138157"/>
            <a:ext cx="1712063"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a:extLst>
              <a:ext uri="{FF2B5EF4-FFF2-40B4-BE49-F238E27FC236}">
                <a16:creationId xmlns:a16="http://schemas.microsoft.com/office/drawing/2014/main" id="{09BE1CFF-C6C7-4CC0-B836-7B1C0A4E9951}"/>
              </a:ext>
            </a:extLst>
          </p:cNvPr>
          <p:cNvSpPr>
            <a:spLocks noGrp="1"/>
          </p:cNvSpPr>
          <p:nvPr>
            <p:ph type="title"/>
          </p:nvPr>
        </p:nvSpPr>
        <p:spPr>
          <a:xfrm>
            <a:off x="913775" y="618517"/>
            <a:ext cx="7859564" cy="1596177"/>
          </a:xfrm>
        </p:spPr>
        <p:txBody>
          <a:bodyPr>
            <a:normAutofit/>
          </a:bodyPr>
          <a:lstStyle/>
          <a:p>
            <a:r>
              <a:rPr lang="en-US" sz="4000"/>
              <a:t>Validation phase</a:t>
            </a:r>
            <a:endParaRPr lang="en-IN" sz="4000"/>
          </a:p>
        </p:txBody>
      </p:sp>
      <p:pic>
        <p:nvPicPr>
          <p:cNvPr id="7" name="Picture 11">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55183" t="89413" r="18746"/>
          <a:stretch/>
        </p:blipFill>
        <p:spPr>
          <a:xfrm>
            <a:off x="8404564" y="0"/>
            <a:ext cx="2589690" cy="591546"/>
          </a:xfrm>
          <a:prstGeom prst="rect">
            <a:avLst/>
          </a:prstGeom>
        </p:spPr>
      </p:pic>
      <p:pic>
        <p:nvPicPr>
          <p:cNvPr id="9" name="Picture 13">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623" t="43915" r="1" b="10213"/>
          <a:stretch/>
        </p:blipFill>
        <p:spPr>
          <a:xfrm>
            <a:off x="10471066" y="183232"/>
            <a:ext cx="1720934" cy="1683522"/>
          </a:xfrm>
          <a:prstGeom prst="rect">
            <a:avLst/>
          </a:prstGeom>
        </p:spPr>
      </p:pic>
      <p:graphicFrame>
        <p:nvGraphicFramePr>
          <p:cNvPr id="15" name="Content Placeholder 2">
            <a:extLst>
              <a:ext uri="{FF2B5EF4-FFF2-40B4-BE49-F238E27FC236}">
                <a16:creationId xmlns:a16="http://schemas.microsoft.com/office/drawing/2014/main" id="{91A56300-D8F2-4475-925F-502B7D9C1128}"/>
              </a:ext>
            </a:extLst>
          </p:cNvPr>
          <p:cNvGraphicFramePr>
            <a:graphicFrameLocks noGrp="1"/>
          </p:cNvGraphicFramePr>
          <p:nvPr>
            <p:ph idx="1"/>
          </p:nvPr>
        </p:nvGraphicFramePr>
        <p:xfrm>
          <a:off x="913773" y="2367092"/>
          <a:ext cx="7859565" cy="3424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5">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0341"/>
          <a:stretch/>
        </p:blipFill>
        <p:spPr>
          <a:xfrm>
            <a:off x="11494523" y="2664767"/>
            <a:ext cx="63595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13" name="Picture 17">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5973" t="81531" r="19879"/>
          <a:stretch/>
        </p:blipFill>
        <p:spPr>
          <a:xfrm>
            <a:off x="8887626" y="5982056"/>
            <a:ext cx="1192806"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48336326"/>
      </p:ext>
    </p:extLst>
  </p:cSld>
  <p:clrMapOvr>
    <a:masterClrMapping/>
  </p:clrMapOvr>
</p:sld>
</file>

<file path=ppt/theme/theme1.xml><?xml version="1.0" encoding="utf-8"?>
<a:theme xmlns:a="http://schemas.openxmlformats.org/drawingml/2006/main" name="Dropl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133</TotalTime>
  <Words>588</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charter</vt:lpstr>
      <vt:lpstr>Tw Cen MT</vt:lpstr>
      <vt:lpstr>Droplet</vt:lpstr>
      <vt:lpstr>Sentiment Analysis (Face Emotion Detection)</vt:lpstr>
      <vt:lpstr>What is sentiment analysis?</vt:lpstr>
      <vt:lpstr>What is Facial Emotion recognition?</vt:lpstr>
      <vt:lpstr>How our system works?</vt:lpstr>
      <vt:lpstr>Facial detection</vt:lpstr>
      <vt:lpstr>Facial recognition</vt:lpstr>
      <vt:lpstr>Emotion detection</vt:lpstr>
      <vt:lpstr>Template creation</vt:lpstr>
      <vt:lpstr>Validation phase</vt:lpstr>
      <vt:lpstr>Programming &amp; technology used:</vt:lpstr>
      <vt:lpstr>Working output images:</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(Face Emotion Detection)</dc:title>
  <dc:creator>Soyab Khan</dc:creator>
  <cp:lastModifiedBy>Soyab Khan</cp:lastModifiedBy>
  <cp:revision>1</cp:revision>
  <cp:lastPrinted>2022-03-09T12:11:11Z</cp:lastPrinted>
  <dcterms:created xsi:type="dcterms:W3CDTF">2022-03-08T14:13:07Z</dcterms:created>
  <dcterms:modified xsi:type="dcterms:W3CDTF">2022-05-30T06:22:28Z</dcterms:modified>
</cp:coreProperties>
</file>